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0" r:id="rId2"/>
  </p:sldMasterIdLst>
  <p:notesMasterIdLst>
    <p:notesMasterId r:id="rId5"/>
  </p:notesMasterIdLst>
  <p:sldIdLst>
    <p:sldId id="260" r:id="rId3"/>
    <p:sldId id="261" r:id="rId4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6" autoAdjust="0"/>
    <p:restoredTop sz="97478" autoAdjust="0"/>
  </p:normalViewPr>
  <p:slideViewPr>
    <p:cSldViewPr snapToGrid="0">
      <p:cViewPr>
        <p:scale>
          <a:sx n="121" d="100"/>
          <a:sy n="121" d="100"/>
        </p:scale>
        <p:origin x="-1260" y="174"/>
      </p:cViewPr>
      <p:guideLst>
        <p:guide orient="horz" pos="2160"/>
        <p:guide pos="46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9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0B2E-34C5-4001-8DD0-DD59B4864EC2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EE607-FC2B-4A90-B5A7-A1B8774029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0" hasCustomPrompt="1"/>
          </p:nvPr>
        </p:nvSpPr>
        <p:spPr>
          <a:xfrm>
            <a:off x="969744" y="1995051"/>
            <a:ext cx="6479463" cy="14339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000" b="1">
                <a:latin typeface="+mj-lt"/>
              </a:defRPr>
            </a:lvl1pPr>
          </a:lstStyle>
          <a:p>
            <a:pPr lvl="0"/>
            <a:r>
              <a:rPr lang="de-DE" dirty="0" smtClean="0"/>
              <a:t>Platzhalter Titel</a:t>
            </a:r>
          </a:p>
          <a:p>
            <a:pPr lvl="0"/>
            <a:r>
              <a:rPr lang="de-DE" dirty="0" smtClean="0"/>
              <a:t>Platzhalter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977900" y="3429000"/>
            <a:ext cx="6478588" cy="7493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977900" y="4826876"/>
            <a:ext cx="6478588" cy="7493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2231834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51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5"/>
          <p:cNvSpPr txBox="1"/>
          <p:nvPr userDrawn="1"/>
        </p:nvSpPr>
        <p:spPr>
          <a:xfrm>
            <a:off x="0" y="2"/>
            <a:ext cx="9144000" cy="646331"/>
          </a:xfrm>
          <a:prstGeom prst="rect">
            <a:avLst/>
          </a:prstGeom>
          <a:solidFill>
            <a:srgbClr val="00206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3600" b="1" dirty="0">
              <a:solidFill>
                <a:schemeClr val="bg1"/>
              </a:solidFill>
              <a:effectLst>
                <a:reflection blurRad="6350" endPos="0" dist="29997" dir="5400000" sy="-100000" algn="bl" rotWithShape="0"/>
              </a:effectLst>
              <a:latin typeface="+mj-lt"/>
            </a:endParaRPr>
          </a:p>
        </p:txBody>
      </p:sp>
      <p:sp>
        <p:nvSpPr>
          <p:cNvPr id="19" name="Titel 18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4633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82" y="6312152"/>
            <a:ext cx="1335977" cy="469373"/>
          </a:xfrm>
          <a:prstGeom prst="rect">
            <a:avLst/>
          </a:prstGeom>
        </p:spPr>
      </p:pic>
      <p:sp>
        <p:nvSpPr>
          <p:cNvPr id="14" name="Textfeld 13"/>
          <p:cNvSpPr txBox="1"/>
          <p:nvPr userDrawn="1"/>
        </p:nvSpPr>
        <p:spPr>
          <a:xfrm>
            <a:off x="1697138" y="6546841"/>
            <a:ext cx="5749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Titel Name – Thema</a:t>
            </a:r>
            <a:endParaRPr lang="de-DE" sz="1200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7650867" y="6548146"/>
            <a:ext cx="1429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solidFill>
                  <a:schemeClr val="bg2">
                    <a:lumMod val="25000"/>
                  </a:schemeClr>
                </a:solidFill>
              </a:rPr>
              <a:t>|</a:t>
            </a:r>
            <a:fld id="{EB5AE7AE-8682-40B3-8216-A6B82B67584C}" type="slidenum">
              <a:rPr lang="de-DE" sz="1200" b="1" smtClean="0">
                <a:solidFill>
                  <a:schemeClr val="bg2">
                    <a:lumMod val="25000"/>
                  </a:schemeClr>
                </a:solidFill>
              </a:rPr>
              <a:pPr algn="r"/>
              <a:t>‹Nr.›</a:t>
            </a:fld>
            <a:endParaRPr lang="de-DE" sz="1200" b="1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1697138" y="6531427"/>
            <a:ext cx="7446862" cy="0"/>
          </a:xfrm>
          <a:prstGeom prst="line">
            <a:avLst/>
          </a:prstGeom>
          <a:ln w="19050" cmpd="sng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endPos="34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8763" y="646113"/>
            <a:ext cx="8640762" cy="56657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82738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9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4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6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13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1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30000">
              <a:schemeClr val="bg1"/>
            </a:gs>
            <a:gs pos="70000">
              <a:schemeClr val="bg1"/>
            </a:gs>
            <a:gs pos="100000">
              <a:schemeClr val="tx2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88D81-6435-428E-829C-3003AD316603}" type="datetimeFigureOut">
              <a:rPr lang="de-DE" smtClean="0"/>
              <a:t>01.04.2016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CBC5-CC4A-49B2-8A28-A91AAE7BFA4B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TextBox 5"/>
          <p:cNvSpPr txBox="1"/>
          <p:nvPr userDrawn="1"/>
        </p:nvSpPr>
        <p:spPr>
          <a:xfrm>
            <a:off x="0" y="2"/>
            <a:ext cx="9144000" cy="646331"/>
          </a:xfrm>
          <a:prstGeom prst="rect">
            <a:avLst/>
          </a:prstGeom>
          <a:solidFill>
            <a:srgbClr val="00206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3600" b="1" dirty="0">
              <a:solidFill>
                <a:schemeClr val="bg1"/>
              </a:solidFill>
              <a:effectLst>
                <a:reflection blurRad="6350" endPos="0" dist="29997" dir="5400000" sy="-100000" algn="bl" rotWithShape="0"/>
              </a:effectLst>
              <a:latin typeface="+mj-lt"/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9" y="762663"/>
            <a:ext cx="2060369" cy="59906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968" y="825725"/>
            <a:ext cx="1871383" cy="65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9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7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51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98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alf circle with vide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1D1DD7F-6C0B-42FA-83A6-3DFD296138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Halbkreis mit Video</Template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Half circle with video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2016-02-27T15:23:56Z</dcterms:created>
  <dcterms:modified xsi:type="dcterms:W3CDTF">2016-04-01T07:32:35Z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TC026161989991</vt:lpwstr>
  </property>
</Properties>
</file>