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4" r:id="rId2"/>
    <p:sldId id="913" r:id="rId3"/>
    <p:sldId id="687" r:id="rId4"/>
    <p:sldId id="912" r:id="rId5"/>
    <p:sldId id="670" r:id="rId6"/>
    <p:sldId id="796" r:id="rId7"/>
    <p:sldId id="914" r:id="rId8"/>
    <p:sldId id="665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8EC2"/>
    <a:srgbClr val="5F5B93"/>
    <a:srgbClr val="CFE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Designformatvorlage 1 - Akz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ittlere Formatvorlage 3 - 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71006" autoAdjust="0"/>
  </p:normalViewPr>
  <p:slideViewPr>
    <p:cSldViewPr showGuides="1">
      <p:cViewPr varScale="1">
        <p:scale>
          <a:sx n="111" d="100"/>
          <a:sy n="111" d="100"/>
        </p:scale>
        <p:origin x="2112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19" d="100"/>
          <a:sy n="119" d="100"/>
        </p:scale>
        <p:origin x="4992" y="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A037B-BD31-4F8E-87AB-B057C2514C8C}" type="datetimeFigureOut">
              <a:rPr lang="de-DE" smtClean="0"/>
              <a:t>16.04.2024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7E617-AB24-4D36-AF02-7C02098EE8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007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Titelfolie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77E617-AB24-4D36-AF02-7C02098EE80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2941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EE607-FC2B-4A90-B5A7-A1B8774029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07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Hering 2014, S.6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77E617-AB24-4D36-AF02-7C02098EE80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8175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EE607-FC2B-4A90-B5A7-A1B8774029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419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Abschlußfolie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77E617-AB24-4D36-AF02-7C02098EE806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8091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ihandform: Form 18">
            <a:extLst>
              <a:ext uri="{FF2B5EF4-FFF2-40B4-BE49-F238E27FC236}">
                <a16:creationId xmlns:a16="http://schemas.microsoft.com/office/drawing/2014/main" id="{B2FA80CF-BA29-4CF5-9D84-1D31526E1215}"/>
              </a:ext>
            </a:extLst>
          </p:cNvPr>
          <p:cNvSpPr/>
          <p:nvPr/>
        </p:nvSpPr>
        <p:spPr>
          <a:xfrm>
            <a:off x="1143" y="1799970"/>
            <a:ext cx="6205981" cy="5058029"/>
          </a:xfrm>
          <a:custGeom>
            <a:avLst/>
            <a:gdLst>
              <a:gd name="connsiteX0" fmla="*/ 0 w 6205981"/>
              <a:gd name="connsiteY0" fmla="*/ 0 h 5058029"/>
              <a:gd name="connsiteX1" fmla="*/ 0 w 6205981"/>
              <a:gd name="connsiteY1" fmla="*/ 5058029 h 5058029"/>
              <a:gd name="connsiteX2" fmla="*/ 4364990 w 6205981"/>
              <a:gd name="connsiteY2" fmla="*/ 5058029 h 5058029"/>
              <a:gd name="connsiteX3" fmla="*/ 6205982 w 6205981"/>
              <a:gd name="connsiteY3" fmla="*/ 0 h 5058029"/>
              <a:gd name="connsiteX4" fmla="*/ 0 w 6205981"/>
              <a:gd name="connsiteY4" fmla="*/ 0 h 5058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05981" h="5058029">
                <a:moveTo>
                  <a:pt x="0" y="0"/>
                </a:moveTo>
                <a:lnTo>
                  <a:pt x="0" y="5058029"/>
                </a:lnTo>
                <a:lnTo>
                  <a:pt x="4364990" y="5058029"/>
                </a:lnTo>
                <a:lnTo>
                  <a:pt x="6205982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de-DE" dirty="0"/>
          </a:p>
        </p:txBody>
      </p:sp>
      <p:sp>
        <p:nvSpPr>
          <p:cNvPr id="10" name="Bildplatzhalter 5">
            <a:extLst>
              <a:ext uri="{FF2B5EF4-FFF2-40B4-BE49-F238E27FC236}">
                <a16:creationId xmlns:a16="http://schemas.microsoft.com/office/drawing/2014/main" id="{9AEF6772-FBE0-43F3-83D5-B7854CAEF2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40810" y="1796935"/>
            <a:ext cx="7751190" cy="5061064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3499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9991 h 10000"/>
              <a:gd name="connsiteX1" fmla="*/ 3499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9991 h 10000"/>
              <a:gd name="connsiteX0" fmla="*/ 0 w 10000"/>
              <a:gd name="connsiteY0" fmla="*/ 9991 h 10000"/>
              <a:gd name="connsiteX1" fmla="*/ 3481 w 10000"/>
              <a:gd name="connsiteY1" fmla="*/ 19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9991 h 10000"/>
              <a:gd name="connsiteX0" fmla="*/ 0 w 10000"/>
              <a:gd name="connsiteY0" fmla="*/ 9997 h 10006"/>
              <a:gd name="connsiteX1" fmla="*/ 2388 w 10000"/>
              <a:gd name="connsiteY1" fmla="*/ 0 h 10006"/>
              <a:gd name="connsiteX2" fmla="*/ 10000 w 10000"/>
              <a:gd name="connsiteY2" fmla="*/ 6 h 10006"/>
              <a:gd name="connsiteX3" fmla="*/ 10000 w 10000"/>
              <a:gd name="connsiteY3" fmla="*/ 10006 h 10006"/>
              <a:gd name="connsiteX4" fmla="*/ 0 w 10000"/>
              <a:gd name="connsiteY4" fmla="*/ 10006 h 10006"/>
              <a:gd name="connsiteX5" fmla="*/ 0 w 10000"/>
              <a:gd name="connsiteY5" fmla="*/ 9997 h 10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6">
                <a:moveTo>
                  <a:pt x="0" y="9997"/>
                </a:moveTo>
                <a:lnTo>
                  <a:pt x="2388" y="0"/>
                </a:lnTo>
                <a:lnTo>
                  <a:pt x="10000" y="6"/>
                </a:lnTo>
                <a:lnTo>
                  <a:pt x="10000" y="10006"/>
                </a:lnTo>
                <a:lnTo>
                  <a:pt x="0" y="10006"/>
                </a:lnTo>
                <a:lnTo>
                  <a:pt x="0" y="9997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 dirty="0"/>
              <a:t>Bild durch Klicken auf Symbol hinzufügen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7331B77-9E39-4467-A5A1-26D3568133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5848" y="1988840"/>
            <a:ext cx="4814048" cy="1368000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3AD5C95-7D4D-48AE-8043-4BB0A41A3D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360" y="3645024"/>
            <a:ext cx="4176464" cy="1655762"/>
          </a:xfrm>
        </p:spPr>
        <p:txBody>
          <a:bodyPr/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16BD5E2-E3B3-4F91-9941-29738D96AF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5360" y="5661248"/>
            <a:ext cx="1944000" cy="216000"/>
          </a:xfrm>
        </p:spPr>
        <p:txBody>
          <a:bodyPr tIns="0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fld id="{BC0832D7-3018-45FE-844D-E99FF28EA541}" type="datetime4">
              <a:rPr lang="de-DE" smtClean="0"/>
              <a:t>16. April 2024</a:t>
            </a:fld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23B92C5C-CBF0-4159-9D58-74DBE0EA8E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5360" y="5373216"/>
            <a:ext cx="2735262" cy="288000"/>
          </a:xfrm>
        </p:spPr>
        <p:txBody>
          <a:bodyPr lIns="0" tIns="36000" rIns="0" bIns="36000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76C8FDC-83E3-4CFB-9FBB-CC817385F225}"/>
              </a:ext>
            </a:extLst>
          </p:cNvPr>
          <p:cNvSpPr txBox="1"/>
          <p:nvPr userDrawn="1"/>
        </p:nvSpPr>
        <p:spPr>
          <a:xfrm>
            <a:off x="335576" y="6093296"/>
            <a:ext cx="2880104" cy="266336"/>
          </a:xfrm>
          <a:prstGeom prst="rect">
            <a:avLst/>
          </a:prstGeom>
          <a:noFill/>
        </p:spPr>
        <p:txBody>
          <a:bodyPr wrap="square" lIns="0" tIns="50400" rIns="0" bIns="0" rtlCol="0">
            <a:spAutoFit/>
          </a:bodyPr>
          <a:lstStyle/>
          <a:p>
            <a:r>
              <a:rPr lang="de-DE" sz="1400" b="0" dirty="0">
                <a:solidFill>
                  <a:schemeClr val="bg1"/>
                </a:solidFill>
              </a:rPr>
              <a:t>https://www.mb.uni-siegen.de/pe/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81BC8DFC-328E-4592-A493-9FE55FA829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7368" y="410981"/>
            <a:ext cx="2070000" cy="826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4018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3" pos="1617">
          <p15:clr>
            <a:srgbClr val="FBAE40"/>
          </p15:clr>
        </p15:guide>
        <p15:guide id="4" orient="horz" pos="114">
          <p15:clr>
            <a:srgbClr val="FBAE40"/>
          </p15:clr>
        </p15:guide>
        <p15:guide id="5" pos="157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Layout 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el 17">
            <a:extLst>
              <a:ext uri="{FF2B5EF4-FFF2-40B4-BE49-F238E27FC236}">
                <a16:creationId xmlns:a16="http://schemas.microsoft.com/office/drawing/2014/main" id="{78B85CFC-87BC-4EE9-A46A-E00022910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68760"/>
            <a:ext cx="6838718" cy="2592000"/>
          </a:xfrm>
          <a:custGeom>
            <a:avLst/>
            <a:gdLst>
              <a:gd name="connsiteX0" fmla="*/ 0 w 6838718"/>
              <a:gd name="connsiteY0" fmla="*/ 0 h 2592000"/>
              <a:gd name="connsiteX1" fmla="*/ 6838718 w 6838718"/>
              <a:gd name="connsiteY1" fmla="*/ 0 h 2592000"/>
              <a:gd name="connsiteX2" fmla="*/ 5895623 w 6838718"/>
              <a:gd name="connsiteY2" fmla="*/ 2592000 h 2592000"/>
              <a:gd name="connsiteX3" fmla="*/ 0 w 6838718"/>
              <a:gd name="connsiteY3" fmla="*/ 2592000 h 25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38718" h="2592000">
                <a:moveTo>
                  <a:pt x="0" y="0"/>
                </a:moveTo>
                <a:lnTo>
                  <a:pt x="6838718" y="0"/>
                </a:lnTo>
                <a:lnTo>
                  <a:pt x="5895623" y="2592000"/>
                </a:lnTo>
                <a:lnTo>
                  <a:pt x="0" y="2592000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lIns="547200" tIns="324000" rIns="648000" bIns="0" anchor="t" anchorCtr="0">
            <a:noAutofit/>
          </a:bodyPr>
          <a:lstStyle>
            <a:lvl1pPr>
              <a:lnSpc>
                <a:spcPct val="100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2551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8">
            <a:extLst>
              <a:ext uri="{FF2B5EF4-FFF2-40B4-BE49-F238E27FC236}">
                <a16:creationId xmlns:a16="http://schemas.microsoft.com/office/drawing/2014/main" id="{139C1ECA-6431-40F3-B8C1-71E5F8949E9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8" name="Titel 17">
            <a:extLst>
              <a:ext uri="{FF2B5EF4-FFF2-40B4-BE49-F238E27FC236}">
                <a16:creationId xmlns:a16="http://schemas.microsoft.com/office/drawing/2014/main" id="{78B85CFC-87BC-4EE9-A46A-E00022910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68760"/>
            <a:ext cx="6838718" cy="2592000"/>
          </a:xfrm>
          <a:custGeom>
            <a:avLst/>
            <a:gdLst>
              <a:gd name="connsiteX0" fmla="*/ 0 w 6838718"/>
              <a:gd name="connsiteY0" fmla="*/ 0 h 2592000"/>
              <a:gd name="connsiteX1" fmla="*/ 6838718 w 6838718"/>
              <a:gd name="connsiteY1" fmla="*/ 0 h 2592000"/>
              <a:gd name="connsiteX2" fmla="*/ 5895623 w 6838718"/>
              <a:gd name="connsiteY2" fmla="*/ 2592000 h 2592000"/>
              <a:gd name="connsiteX3" fmla="*/ 0 w 6838718"/>
              <a:gd name="connsiteY3" fmla="*/ 2592000 h 25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38718" h="2592000">
                <a:moveTo>
                  <a:pt x="0" y="0"/>
                </a:moveTo>
                <a:lnTo>
                  <a:pt x="6838718" y="0"/>
                </a:lnTo>
                <a:lnTo>
                  <a:pt x="5895623" y="2592000"/>
                </a:lnTo>
                <a:lnTo>
                  <a:pt x="0" y="259200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547200" tIns="324000" rIns="648000" bIns="0" anchor="t" anchorCtr="0">
            <a:noAutofit/>
          </a:bodyPr>
          <a:lstStyle>
            <a:lvl1pPr>
              <a:lnSpc>
                <a:spcPct val="100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0785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859181-A5FC-47F3-87A1-2CDDE5094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3E398D-CAE1-4AC5-A789-FF2CE97C3E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1384" y="1700808"/>
            <a:ext cx="5328000" cy="4464000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FB55922-D5F9-431B-B7B4-5D81B0B87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2608" y="1700808"/>
            <a:ext cx="5328000" cy="4464000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A7D0E5D-BC05-4255-A6DC-D38E3CC81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A5D7-5B83-4655-B44E-D6DFCC46D913}" type="datetime4">
              <a:rPr lang="de-DE" smtClean="0"/>
              <a:t>16. April 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CBBFB0-EAB5-4825-9B89-36EBE409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78D0496-54A8-4E07-AD63-9FB99172F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E1C8-C15B-4C47-AD9F-B8F50D129449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extplatzhalter 8">
            <a:extLst>
              <a:ext uri="{FF2B5EF4-FFF2-40B4-BE49-F238E27FC236}">
                <a16:creationId xmlns:a16="http://schemas.microsoft.com/office/drawing/2014/main" id="{40AA0BFF-7BA6-4EBB-92CF-30DC602DF21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2616" y="260648"/>
            <a:ext cx="11088000" cy="288000"/>
          </a:xfrm>
        </p:spPr>
        <p:txBody>
          <a:bodyPr tIns="0" bIns="720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sng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5002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ld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859181-A5FC-47F3-87A1-2CDDE5094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FB55922-D5F9-431B-B7B4-5D81B0B87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2024" y="1701304"/>
            <a:ext cx="5328000" cy="4464000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A7D0E5D-BC05-4255-A6DC-D38E3CC81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A5D7-5B83-4655-B44E-D6DFCC46D913}" type="datetime4">
              <a:rPr lang="de-DE" smtClean="0"/>
              <a:t>16. April 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CBBFB0-EAB5-4825-9B89-36EBE409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78D0496-54A8-4E07-AD63-9FB99172F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E1C8-C15B-4C47-AD9F-B8F50D129449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87A5EAE3-80BA-4A43-A401-4A651BF0661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1384" y="1845304"/>
            <a:ext cx="5328000" cy="4320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0" name="Textplatzhalter 8">
            <a:extLst>
              <a:ext uri="{FF2B5EF4-FFF2-40B4-BE49-F238E27FC236}">
                <a16:creationId xmlns:a16="http://schemas.microsoft.com/office/drawing/2014/main" id="{E1AD9D60-E146-4AF1-943E-E3D2CA018C1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2616" y="260648"/>
            <a:ext cx="11088000" cy="288000"/>
          </a:xfrm>
        </p:spPr>
        <p:txBody>
          <a:bodyPr tIns="0" bIns="720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sng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1375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Hervorheb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ihandform: Form 14">
            <a:extLst>
              <a:ext uri="{FF2B5EF4-FFF2-40B4-BE49-F238E27FC236}">
                <a16:creationId xmlns:a16="http://schemas.microsoft.com/office/drawing/2014/main" id="{447AD8CB-006B-438B-AD4F-EE90B20E5DCA}"/>
              </a:ext>
            </a:extLst>
          </p:cNvPr>
          <p:cNvSpPr/>
          <p:nvPr/>
        </p:nvSpPr>
        <p:spPr>
          <a:xfrm>
            <a:off x="4826761" y="1799970"/>
            <a:ext cx="7367523" cy="3630675"/>
          </a:xfrm>
          <a:custGeom>
            <a:avLst/>
            <a:gdLst>
              <a:gd name="connsiteX0" fmla="*/ 7367524 w 7367523"/>
              <a:gd name="connsiteY0" fmla="*/ 0 h 3630675"/>
              <a:gd name="connsiteX1" fmla="*/ 1321435 w 7367523"/>
              <a:gd name="connsiteY1" fmla="*/ 0 h 3630675"/>
              <a:gd name="connsiteX2" fmla="*/ 0 w 7367523"/>
              <a:gd name="connsiteY2" fmla="*/ 3630676 h 3630675"/>
              <a:gd name="connsiteX3" fmla="*/ 7367524 w 7367523"/>
              <a:gd name="connsiteY3" fmla="*/ 3630676 h 3630675"/>
              <a:gd name="connsiteX4" fmla="*/ 7367524 w 7367523"/>
              <a:gd name="connsiteY4" fmla="*/ 0 h 3630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7523" h="3630675">
                <a:moveTo>
                  <a:pt x="7367524" y="0"/>
                </a:moveTo>
                <a:lnTo>
                  <a:pt x="1321435" y="0"/>
                </a:lnTo>
                <a:lnTo>
                  <a:pt x="0" y="3630676"/>
                </a:lnTo>
                <a:lnTo>
                  <a:pt x="7367524" y="3630676"/>
                </a:lnTo>
                <a:lnTo>
                  <a:pt x="7367524" y="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E859181-A5FC-47F3-87A1-2CDDE5094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FB55922-D5F9-431B-B7B4-5D81B0B87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2024" y="2060848"/>
            <a:ext cx="5472608" cy="2952000"/>
          </a:xfrm>
        </p:spPr>
        <p:txBody>
          <a:bodyPr tIns="36000"/>
          <a:lstStyle>
            <a:lvl1pPr marL="0" indent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 b="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A7D0E5D-BC05-4255-A6DC-D38E3CC81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A5D7-5B83-4655-B44E-D6DFCC46D913}" type="datetime4">
              <a:rPr lang="de-DE" smtClean="0"/>
              <a:t>16. April 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CBBFB0-EAB5-4825-9B89-36EBE409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78D0496-54A8-4E07-AD63-9FB99172F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E1C8-C15B-4C47-AD9F-B8F50D129449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87A5EAE3-80BA-4A43-A401-4A651BF0661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2492896"/>
            <a:ext cx="5814000" cy="3674789"/>
          </a:xfrm>
          <a:custGeom>
            <a:avLst/>
            <a:gdLst>
              <a:gd name="connsiteX0" fmla="*/ 0 w 5814000"/>
              <a:gd name="connsiteY0" fmla="*/ 0 h 3672408"/>
              <a:gd name="connsiteX1" fmla="*/ 5814000 w 5814000"/>
              <a:gd name="connsiteY1" fmla="*/ 0 h 3672408"/>
              <a:gd name="connsiteX2" fmla="*/ 5814000 w 5814000"/>
              <a:gd name="connsiteY2" fmla="*/ 3672408 h 3672408"/>
              <a:gd name="connsiteX3" fmla="*/ 0 w 5814000"/>
              <a:gd name="connsiteY3" fmla="*/ 3672408 h 3672408"/>
              <a:gd name="connsiteX4" fmla="*/ 0 w 5814000"/>
              <a:gd name="connsiteY4" fmla="*/ 0 h 3672408"/>
              <a:gd name="connsiteX0" fmla="*/ 0 w 5814000"/>
              <a:gd name="connsiteY0" fmla="*/ 0 h 3674789"/>
              <a:gd name="connsiteX1" fmla="*/ 5814000 w 5814000"/>
              <a:gd name="connsiteY1" fmla="*/ 0 h 3674789"/>
              <a:gd name="connsiteX2" fmla="*/ 4478118 w 5814000"/>
              <a:gd name="connsiteY2" fmla="*/ 3674789 h 3674789"/>
              <a:gd name="connsiteX3" fmla="*/ 0 w 5814000"/>
              <a:gd name="connsiteY3" fmla="*/ 3672408 h 3674789"/>
              <a:gd name="connsiteX4" fmla="*/ 0 w 5814000"/>
              <a:gd name="connsiteY4" fmla="*/ 0 h 3674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14000" h="3674789">
                <a:moveTo>
                  <a:pt x="0" y="0"/>
                </a:moveTo>
                <a:lnTo>
                  <a:pt x="5814000" y="0"/>
                </a:lnTo>
                <a:lnTo>
                  <a:pt x="4478118" y="3674789"/>
                </a:lnTo>
                <a:lnTo>
                  <a:pt x="0" y="3672408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0" name="Textplatzhalter 8">
            <a:extLst>
              <a:ext uri="{FF2B5EF4-FFF2-40B4-BE49-F238E27FC236}">
                <a16:creationId xmlns:a16="http://schemas.microsoft.com/office/drawing/2014/main" id="{DF6C857E-3BBE-48A1-8BED-BC86D07DF6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2616" y="260648"/>
            <a:ext cx="11088000" cy="288000"/>
          </a:xfrm>
        </p:spPr>
        <p:txBody>
          <a:bodyPr tIns="0" bIns="720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sng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8801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859181-A5FC-47F3-87A1-2CDDE5094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A7D0E5D-BC05-4255-A6DC-D38E3CC81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A5D7-5B83-4655-B44E-D6DFCC46D913}" type="datetime4">
              <a:rPr lang="de-DE" smtClean="0"/>
              <a:t>16. April 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CBBFB0-EAB5-4825-9B89-36EBE409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78D0496-54A8-4E07-AD63-9FB99172F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E1C8-C15B-4C47-AD9F-B8F50D129449}" type="slidenum">
              <a:rPr lang="de-DE" smtClean="0"/>
              <a:t>‹Nr.›</a:t>
            </a:fld>
            <a:endParaRPr lang="de-DE"/>
          </a:p>
        </p:txBody>
      </p:sp>
      <p:sp>
        <p:nvSpPr>
          <p:cNvPr id="12" name="Textplatzhalter 8">
            <a:extLst>
              <a:ext uri="{FF2B5EF4-FFF2-40B4-BE49-F238E27FC236}">
                <a16:creationId xmlns:a16="http://schemas.microsoft.com/office/drawing/2014/main" id="{9ED68778-EEF0-4B49-8433-6EFAD2B017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2616" y="260648"/>
            <a:ext cx="11088000" cy="288000"/>
          </a:xfrm>
        </p:spPr>
        <p:txBody>
          <a:bodyPr tIns="0" bIns="720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sng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8" name="Tabellenplatzhalter 7">
            <a:extLst>
              <a:ext uri="{FF2B5EF4-FFF2-40B4-BE49-F238E27FC236}">
                <a16:creationId xmlns:a16="http://schemas.microsoft.com/office/drawing/2014/main" id="{C787DF9F-332B-40EC-8938-20CD5D6CC678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550864" y="1845304"/>
            <a:ext cx="7200728" cy="4320000"/>
          </a:xfrm>
        </p:spPr>
        <p:txBody>
          <a:bodyPr/>
          <a:lstStyle/>
          <a:p>
            <a:r>
              <a:rPr lang="de-DE"/>
              <a:t>Tabelle durch Klicken auf Symbol hinzufügen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35DB1B6B-04EF-4FE2-90D3-7B2694C2F49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184232" y="1701254"/>
            <a:ext cx="3455318" cy="4464050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9701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0C7EA7-5CC8-4E10-B557-D6243924E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B015681-8B15-444E-8FBD-5D48B1444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7B40-3C74-480B-90C9-9BBE76BDA837}" type="datetime4">
              <a:rPr lang="de-DE" smtClean="0"/>
              <a:t>16. April 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574EA10-3C2E-45A0-9051-AEEA7F65E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80D9340-224D-48C1-91F4-2FAD2D100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E1C8-C15B-4C47-AD9F-B8F50D129449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794E4CB5-FE76-4B28-B61A-0B51A456F49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1384" y="1845144"/>
            <a:ext cx="3457575" cy="2880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9C96DA24-BA5A-4BBB-A3E9-860FE7CDF8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384" y="4797152"/>
            <a:ext cx="3457575" cy="1368698"/>
          </a:xfrm>
        </p:spPr>
        <p:txBody>
          <a:bodyPr/>
          <a:lstStyle>
            <a:lvl1pPr>
              <a:spcAft>
                <a:spcPts val="0"/>
              </a:spcAft>
              <a:defRPr sz="1400" b="0" baseline="0">
                <a:solidFill>
                  <a:schemeClr val="accent4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baseline="0">
                <a:solidFill>
                  <a:schemeClr val="accent4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baseline="0">
                <a:solidFill>
                  <a:schemeClr val="accent4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baseline="0">
                <a:solidFill>
                  <a:schemeClr val="accent4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baseline="0"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12" name="Bildplatzhalter 8">
            <a:extLst>
              <a:ext uri="{FF2B5EF4-FFF2-40B4-BE49-F238E27FC236}">
                <a16:creationId xmlns:a16="http://schemas.microsoft.com/office/drawing/2014/main" id="{2005145F-E6CA-47C2-9BA3-50E26681940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66617" y="1845144"/>
            <a:ext cx="3457575" cy="2880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Textplatzhalter 10">
            <a:extLst>
              <a:ext uri="{FF2B5EF4-FFF2-40B4-BE49-F238E27FC236}">
                <a16:creationId xmlns:a16="http://schemas.microsoft.com/office/drawing/2014/main" id="{F76ED23B-F010-46FB-AD85-31ADB2C5267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67808" y="4797152"/>
            <a:ext cx="3457575" cy="1368698"/>
          </a:xfrm>
        </p:spPr>
        <p:txBody>
          <a:bodyPr/>
          <a:lstStyle>
            <a:lvl1pPr>
              <a:spcAft>
                <a:spcPts val="0"/>
              </a:spcAft>
              <a:defRPr sz="1400" b="0">
                <a:solidFill>
                  <a:schemeClr val="accent4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>
                <a:solidFill>
                  <a:schemeClr val="accent4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>
                <a:solidFill>
                  <a:schemeClr val="accent4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>
                <a:solidFill>
                  <a:schemeClr val="accent4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14" name="Bildplatzhalter 8">
            <a:extLst>
              <a:ext uri="{FF2B5EF4-FFF2-40B4-BE49-F238E27FC236}">
                <a16:creationId xmlns:a16="http://schemas.microsoft.com/office/drawing/2014/main" id="{7E7DAADB-8B93-4B4F-92C9-AC96F1606FF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183041" y="1845144"/>
            <a:ext cx="3457575" cy="2880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5" name="Textplatzhalter 10">
            <a:extLst>
              <a:ext uri="{FF2B5EF4-FFF2-40B4-BE49-F238E27FC236}">
                <a16:creationId xmlns:a16="http://schemas.microsoft.com/office/drawing/2014/main" id="{DDAB5E26-C44F-4E26-89AD-2F68503BFDD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184232" y="4797152"/>
            <a:ext cx="3457575" cy="1368698"/>
          </a:xfrm>
        </p:spPr>
        <p:txBody>
          <a:bodyPr/>
          <a:lstStyle>
            <a:lvl1pPr>
              <a:spcAft>
                <a:spcPts val="0"/>
              </a:spcAft>
              <a:defRPr sz="1400" b="0">
                <a:solidFill>
                  <a:schemeClr val="accent4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>
                <a:solidFill>
                  <a:schemeClr val="accent4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>
                <a:solidFill>
                  <a:schemeClr val="accent4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>
                <a:solidFill>
                  <a:schemeClr val="accent4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16" name="Textplatzhalter 8">
            <a:extLst>
              <a:ext uri="{FF2B5EF4-FFF2-40B4-BE49-F238E27FC236}">
                <a16:creationId xmlns:a16="http://schemas.microsoft.com/office/drawing/2014/main" id="{090B132F-ACFE-4A4F-8E7B-DE3C6D0B165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52616" y="260648"/>
            <a:ext cx="11088000" cy="288000"/>
          </a:xfrm>
        </p:spPr>
        <p:txBody>
          <a:bodyPr tIns="0" bIns="720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sng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92039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 Hervorheb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0C7EA7-5CC8-4E10-B557-D6243924E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B015681-8B15-444E-8FBD-5D48B1444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07B40-3C74-480B-90C9-9BBE76BDA837}" type="datetime4">
              <a:rPr lang="de-DE" smtClean="0"/>
              <a:t>16. April 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574EA10-3C2E-45A0-9051-AEEA7F65E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80D9340-224D-48C1-91F4-2FAD2D100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E1C8-C15B-4C47-AD9F-B8F50D129449}" type="slidenum">
              <a:rPr lang="de-DE" smtClean="0"/>
              <a:t>‹Nr.›</a:t>
            </a:fld>
            <a:endParaRPr lang="de-DE"/>
          </a:p>
        </p:txBody>
      </p:sp>
      <p:sp>
        <p:nvSpPr>
          <p:cNvPr id="17" name="Bildplatzhalter 8">
            <a:extLst>
              <a:ext uri="{FF2B5EF4-FFF2-40B4-BE49-F238E27FC236}">
                <a16:creationId xmlns:a16="http://schemas.microsoft.com/office/drawing/2014/main" id="{6EFA4D61-CAE8-4F96-BF4F-CB8DBD049FB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1384" y="1845088"/>
            <a:ext cx="3457575" cy="2304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8" name="Textplatzhalter 10">
            <a:extLst>
              <a:ext uri="{FF2B5EF4-FFF2-40B4-BE49-F238E27FC236}">
                <a16:creationId xmlns:a16="http://schemas.microsoft.com/office/drawing/2014/main" id="{D3314FD7-7CD2-4F2C-B46C-9B43ED9AE94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384" y="4221088"/>
            <a:ext cx="3457575" cy="1944000"/>
          </a:xfrm>
          <a:solidFill>
            <a:schemeClr val="bg2"/>
          </a:solidFill>
        </p:spPr>
        <p:txBody>
          <a:bodyPr lIns="169200" tIns="108000" rIns="162000" bIns="72000"/>
          <a:lstStyle>
            <a:lvl1pPr>
              <a:defRPr lang="de-DE" sz="1400" b="1" dirty="0"/>
            </a:lvl1pPr>
            <a:lvl2pPr>
              <a:defRPr lang="de-DE" sz="1400" b="0" dirty="0">
                <a:solidFill>
                  <a:schemeClr val="tx1"/>
                </a:solidFill>
              </a:defRPr>
            </a:lvl2pPr>
            <a:lvl3pPr>
              <a:defRPr lang="de-DE" sz="1400" b="0" dirty="0"/>
            </a:lvl3pPr>
            <a:lvl4pPr>
              <a:defRPr lang="de-DE" sz="1400" b="0" dirty="0"/>
            </a:lvl4pPr>
            <a:lvl5pPr>
              <a:defRPr lang="de-DE" sz="1400" b="0" dirty="0"/>
            </a:lvl5pPr>
            <a:lvl6pPr>
              <a:defRPr lang="de-DE" sz="1400" dirty="0"/>
            </a:lvl6pPr>
            <a:lvl7pPr>
              <a:defRPr lang="de-DE" sz="1400" dirty="0"/>
            </a:lvl7pPr>
            <a:lvl8pPr>
              <a:defRPr lang="de-DE" sz="1400" dirty="0"/>
            </a:lvl8pPr>
            <a:lvl9pPr>
              <a:defRPr lang="de-DE" sz="1400" dirty="0"/>
            </a:lvl9pPr>
          </a:lstStyle>
          <a:p>
            <a:pPr lvl="0">
              <a:spcAft>
                <a:spcPts val="700"/>
              </a:spcAft>
            </a:pPr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19" name="Bildplatzhalter 8">
            <a:extLst>
              <a:ext uri="{FF2B5EF4-FFF2-40B4-BE49-F238E27FC236}">
                <a16:creationId xmlns:a16="http://schemas.microsoft.com/office/drawing/2014/main" id="{CE460651-7922-460B-B9EB-221627C581F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67212" y="1845088"/>
            <a:ext cx="3457575" cy="2304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0" name="Textplatzhalter 10">
            <a:extLst>
              <a:ext uri="{FF2B5EF4-FFF2-40B4-BE49-F238E27FC236}">
                <a16:creationId xmlns:a16="http://schemas.microsoft.com/office/drawing/2014/main" id="{474DEB0E-00A0-479F-B371-926CA8D2EF3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67212" y="4221088"/>
            <a:ext cx="3457575" cy="1944000"/>
          </a:xfrm>
          <a:solidFill>
            <a:schemeClr val="bg2"/>
          </a:solidFill>
        </p:spPr>
        <p:txBody>
          <a:bodyPr vert="horz" lIns="169200" tIns="108000" rIns="162000" bIns="72000" rtlCol="0">
            <a:noAutofit/>
          </a:bodyPr>
          <a:lstStyle>
            <a:lvl1pPr>
              <a:defRPr lang="de-DE" sz="1400" b="1" dirty="0"/>
            </a:lvl1pPr>
            <a:lvl2pPr>
              <a:defRPr lang="de-DE" sz="1400" b="0" dirty="0">
                <a:solidFill>
                  <a:schemeClr val="tx1"/>
                </a:solidFill>
              </a:defRPr>
            </a:lvl2pPr>
            <a:lvl3pPr>
              <a:defRPr lang="de-DE" sz="1400" b="0" dirty="0"/>
            </a:lvl3pPr>
            <a:lvl4pPr>
              <a:defRPr lang="de-DE" sz="1400" b="0" dirty="0"/>
            </a:lvl4pPr>
            <a:lvl5pPr>
              <a:defRPr lang="de-DE" sz="1400" b="0" dirty="0"/>
            </a:lvl5pPr>
            <a:lvl6pPr>
              <a:defRPr lang="de-DE" sz="1400" dirty="0"/>
            </a:lvl6pPr>
            <a:lvl7pPr>
              <a:defRPr lang="de-DE" sz="1400" dirty="0"/>
            </a:lvl7pPr>
            <a:lvl8pPr>
              <a:defRPr lang="de-DE" sz="1400" dirty="0"/>
            </a:lvl8pPr>
            <a:lvl9pPr>
              <a:defRPr lang="de-DE" sz="1400" dirty="0"/>
            </a:lvl9pPr>
          </a:lstStyle>
          <a:p>
            <a:pPr lvl="0">
              <a:spcAft>
                <a:spcPts val="700"/>
              </a:spcAft>
            </a:pPr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21" name="Bildplatzhalter 8">
            <a:extLst>
              <a:ext uri="{FF2B5EF4-FFF2-40B4-BE49-F238E27FC236}">
                <a16:creationId xmlns:a16="http://schemas.microsoft.com/office/drawing/2014/main" id="{E6D1FC0C-7071-42A0-A9D3-1AA75A42AE0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183040" y="1845087"/>
            <a:ext cx="3457575" cy="2304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2" name="Textplatzhalter 10">
            <a:extLst>
              <a:ext uri="{FF2B5EF4-FFF2-40B4-BE49-F238E27FC236}">
                <a16:creationId xmlns:a16="http://schemas.microsoft.com/office/drawing/2014/main" id="{6E1738FF-ADB0-4D77-A1C9-858281B1297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184232" y="4221088"/>
            <a:ext cx="3457575" cy="1944000"/>
          </a:xfrm>
          <a:solidFill>
            <a:schemeClr val="bg2"/>
          </a:solidFill>
        </p:spPr>
        <p:txBody>
          <a:bodyPr vert="horz" lIns="169200" tIns="108000" rIns="162000" bIns="72000" rtlCol="0">
            <a:noAutofit/>
          </a:bodyPr>
          <a:lstStyle>
            <a:lvl1pPr>
              <a:defRPr lang="de-DE" sz="1400" b="1" dirty="0"/>
            </a:lvl1pPr>
            <a:lvl2pPr>
              <a:defRPr lang="de-DE" sz="1400" b="0" dirty="0">
                <a:solidFill>
                  <a:schemeClr val="tx1"/>
                </a:solidFill>
              </a:defRPr>
            </a:lvl2pPr>
            <a:lvl3pPr>
              <a:defRPr lang="de-DE" sz="1400" b="0" dirty="0"/>
            </a:lvl3pPr>
            <a:lvl4pPr>
              <a:defRPr lang="de-DE" sz="1400" b="0" dirty="0"/>
            </a:lvl4pPr>
            <a:lvl5pPr>
              <a:defRPr lang="de-DE" sz="1400" b="0" dirty="0"/>
            </a:lvl5pPr>
            <a:lvl6pPr>
              <a:defRPr lang="de-DE" sz="1400" dirty="0"/>
            </a:lvl6pPr>
            <a:lvl7pPr>
              <a:defRPr lang="de-DE" sz="1400" dirty="0"/>
            </a:lvl7pPr>
            <a:lvl8pPr>
              <a:defRPr lang="de-DE" sz="1400" dirty="0"/>
            </a:lvl8pPr>
            <a:lvl9pPr>
              <a:defRPr lang="de-DE" sz="1400" dirty="0"/>
            </a:lvl9pPr>
          </a:lstStyle>
          <a:p>
            <a:pPr lvl="0">
              <a:spcAft>
                <a:spcPts val="700"/>
              </a:spcAft>
            </a:pPr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14" name="Textplatzhalter 8">
            <a:extLst>
              <a:ext uri="{FF2B5EF4-FFF2-40B4-BE49-F238E27FC236}">
                <a16:creationId xmlns:a16="http://schemas.microsoft.com/office/drawing/2014/main" id="{14E183B5-3857-4572-93D5-4AE676659ED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52616" y="260648"/>
            <a:ext cx="11088000" cy="288000"/>
          </a:xfrm>
        </p:spPr>
        <p:txBody>
          <a:bodyPr tIns="0" bIns="720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sng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23701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3A63FC-01BB-44FF-81CB-C1C6E59D9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9076-0E2C-4C6D-AF26-FF2A3EBF853E}" type="datetime4">
              <a:rPr lang="de-DE" smtClean="0"/>
              <a:t>16. April 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5A5442C-D8D3-4CE0-870C-23E761627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D25AB6A-169A-480A-BA25-ADA2A812A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E1C8-C15B-4C47-AD9F-B8F50D129449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4A1DE08-AF75-4FC6-BFFF-51BE325385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1384" y="1628800"/>
            <a:ext cx="7345362" cy="3240088"/>
          </a:xfrm>
        </p:spPr>
        <p:txBody>
          <a:bodyPr tIns="18000"/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+mj-lt"/>
              <a:buNone/>
              <a:defRPr sz="4000" b="1">
                <a:solidFill>
                  <a:schemeClr val="bg1"/>
                </a:solidFill>
              </a:defRPr>
            </a:lvl1pPr>
            <a:lvl3pPr marL="0" indent="0">
              <a:lnSpc>
                <a:spcPct val="100000"/>
              </a:lnSpc>
              <a:spcAft>
                <a:spcPts val="0"/>
              </a:spcAft>
              <a:buFont typeface="+mj-lt"/>
              <a:buNone/>
              <a:defRPr sz="4000" b="1">
                <a:solidFill>
                  <a:schemeClr val="bg1"/>
                </a:solidFill>
              </a:defRPr>
            </a:lvl3pPr>
            <a:lvl5pPr marL="0" indent="0">
              <a:lnSpc>
                <a:spcPct val="100000"/>
              </a:lnSpc>
              <a:spcAft>
                <a:spcPts val="0"/>
              </a:spcAft>
              <a:buFont typeface="+mj-lt"/>
              <a:buNone/>
              <a:defRPr sz="4000" b="1">
                <a:solidFill>
                  <a:schemeClr val="bg1"/>
                </a:solidFill>
              </a:defRPr>
            </a:lvl5pPr>
            <a:lvl7pPr marL="0" indent="0">
              <a:lnSpc>
                <a:spcPct val="100000"/>
              </a:lnSpc>
              <a:spcAft>
                <a:spcPts val="0"/>
              </a:spcAft>
              <a:buFont typeface="+mj-lt"/>
              <a:buNone/>
              <a:defRPr sz="4000" b="1">
                <a:solidFill>
                  <a:schemeClr val="bg1"/>
                </a:solidFill>
              </a:defRPr>
            </a:lvl7pPr>
            <a:lvl9pPr marL="0" indent="0">
              <a:lnSpc>
                <a:spcPct val="100000"/>
              </a:lnSpc>
              <a:spcAft>
                <a:spcPts val="0"/>
              </a:spcAft>
              <a:buFont typeface="+mj-lt"/>
              <a:buNone/>
              <a:defRPr sz="40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DE8E6C8-43B0-498C-AF52-92C5EF47138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32304" y="4221088"/>
            <a:ext cx="3167063" cy="1656184"/>
          </a:xfrm>
        </p:spPr>
        <p:txBody>
          <a:bodyPr lIns="36000" tIns="0" bIns="3600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8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grpSp>
        <p:nvGrpSpPr>
          <p:cNvPr id="5" name="Grafik 5">
            <a:extLst>
              <a:ext uri="{FF2B5EF4-FFF2-40B4-BE49-F238E27FC236}">
                <a16:creationId xmlns:a16="http://schemas.microsoft.com/office/drawing/2014/main" id="{47EE26E2-9E8F-4D6D-A394-0D64BB8A43A3}"/>
              </a:ext>
            </a:extLst>
          </p:cNvPr>
          <p:cNvGrpSpPr/>
          <p:nvPr/>
        </p:nvGrpSpPr>
        <p:grpSpPr>
          <a:xfrm>
            <a:off x="-10800" y="0"/>
            <a:ext cx="12204000" cy="6864750"/>
            <a:chOff x="-10800" y="0"/>
            <a:chExt cx="12204000" cy="6864750"/>
          </a:xfrm>
        </p:grpSpPr>
        <p:sp>
          <p:nvSpPr>
            <p:cNvPr id="7" name="Freihandform: Form 6">
              <a:extLst>
                <a:ext uri="{FF2B5EF4-FFF2-40B4-BE49-F238E27FC236}">
                  <a16:creationId xmlns:a16="http://schemas.microsoft.com/office/drawing/2014/main" id="{361F9A3F-6061-43D1-9027-B7EED72C0656}"/>
                </a:ext>
              </a:extLst>
            </p:cNvPr>
            <p:cNvSpPr/>
            <p:nvPr/>
          </p:nvSpPr>
          <p:spPr>
            <a:xfrm>
              <a:off x="-9655" y="1395705"/>
              <a:ext cx="9377121" cy="3961596"/>
            </a:xfrm>
            <a:custGeom>
              <a:avLst/>
              <a:gdLst>
                <a:gd name="connsiteX0" fmla="*/ 0 w 9377121"/>
                <a:gd name="connsiteY0" fmla="*/ 0 h 3961596"/>
                <a:gd name="connsiteX1" fmla="*/ 0 w 9377121"/>
                <a:gd name="connsiteY1" fmla="*/ 3961597 h 3961596"/>
                <a:gd name="connsiteX2" fmla="*/ 7935270 w 9377121"/>
                <a:gd name="connsiteY2" fmla="*/ 3961597 h 3961596"/>
                <a:gd name="connsiteX3" fmla="*/ 9377121 w 9377121"/>
                <a:gd name="connsiteY3" fmla="*/ 0 h 3961596"/>
                <a:gd name="connsiteX4" fmla="*/ 0 w 9377121"/>
                <a:gd name="connsiteY4" fmla="*/ 0 h 3961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77121" h="3961596">
                  <a:moveTo>
                    <a:pt x="0" y="0"/>
                  </a:moveTo>
                  <a:lnTo>
                    <a:pt x="0" y="3961597"/>
                  </a:lnTo>
                  <a:lnTo>
                    <a:pt x="7935270" y="3961597"/>
                  </a:lnTo>
                  <a:lnTo>
                    <a:pt x="93771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F5B93"/>
            </a:solidFill>
            <a:ln w="127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88E27F58-32B3-4BC1-87AB-4C26C4CB9C95}"/>
                </a:ext>
              </a:extLst>
            </p:cNvPr>
            <p:cNvSpPr/>
            <p:nvPr/>
          </p:nvSpPr>
          <p:spPr>
            <a:xfrm>
              <a:off x="7703907" y="4054016"/>
              <a:ext cx="4491580" cy="2126038"/>
            </a:xfrm>
            <a:custGeom>
              <a:avLst/>
              <a:gdLst>
                <a:gd name="connsiteX0" fmla="*/ 4491581 w 4491580"/>
                <a:gd name="connsiteY0" fmla="*/ 0 h 2126038"/>
                <a:gd name="connsiteX1" fmla="*/ 773810 w 4491580"/>
                <a:gd name="connsiteY1" fmla="*/ 0 h 2126038"/>
                <a:gd name="connsiteX2" fmla="*/ 0 w 4491580"/>
                <a:gd name="connsiteY2" fmla="*/ 2126039 h 2126038"/>
                <a:gd name="connsiteX3" fmla="*/ 4490437 w 4491580"/>
                <a:gd name="connsiteY3" fmla="*/ 2126039 h 2126038"/>
                <a:gd name="connsiteX4" fmla="*/ 4491581 w 4491580"/>
                <a:gd name="connsiteY4" fmla="*/ 2123115 h 2126038"/>
                <a:gd name="connsiteX5" fmla="*/ 4491581 w 4491580"/>
                <a:gd name="connsiteY5" fmla="*/ 0 h 2126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91580" h="2126038">
                  <a:moveTo>
                    <a:pt x="4491581" y="0"/>
                  </a:moveTo>
                  <a:lnTo>
                    <a:pt x="773810" y="0"/>
                  </a:lnTo>
                  <a:lnTo>
                    <a:pt x="0" y="2126039"/>
                  </a:lnTo>
                  <a:lnTo>
                    <a:pt x="4490437" y="2126039"/>
                  </a:lnTo>
                  <a:lnTo>
                    <a:pt x="4491581" y="2123115"/>
                  </a:lnTo>
                  <a:lnTo>
                    <a:pt x="4491581" y="0"/>
                  </a:lnTo>
                  <a:close/>
                </a:path>
              </a:pathLst>
            </a:custGeom>
            <a:solidFill>
              <a:srgbClr val="A78EC2"/>
            </a:solidFill>
            <a:ln w="127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0307008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480FFC-C54D-442F-AB61-6887B4C7B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620792"/>
            <a:ext cx="9433048" cy="864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D05920-C6D7-4D61-AB99-D69AA5A41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7920880" cy="3744000"/>
          </a:xfrm>
        </p:spPr>
        <p:txBody>
          <a:bodyPr tIns="54000"/>
          <a:lstStyle>
            <a:lvl1pPr marL="0" indent="0">
              <a:spcBef>
                <a:spcPts val="1200"/>
              </a:spcBef>
              <a:spcAft>
                <a:spcPts val="0"/>
              </a:spcAft>
              <a:buFont typeface="+mj-lt"/>
              <a:buNone/>
              <a:defRPr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spcAft>
                <a:spcPts val="1200"/>
              </a:spcAft>
              <a:buFont typeface="+mj-lt"/>
              <a:buNone/>
              <a:defRPr b="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b="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b="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b="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b="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b="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9413C9-41C0-4118-88C9-422A5DE23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5F83-D1A7-474A-9018-D90436E0FA92}" type="datetime4">
              <a:rPr lang="de-DE" smtClean="0"/>
              <a:t>16. April 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9B284C-D04C-476B-8F04-2A7AF1C95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CF60C3-89CB-46E0-AF81-A3E502C60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E1C8-C15B-4C47-AD9F-B8F50D129449}" type="slidenum">
              <a:rPr lang="de-DE" smtClean="0"/>
              <a:t>‹Nr.›</a:t>
            </a:fld>
            <a:endParaRPr lang="de-DE"/>
          </a:p>
        </p:txBody>
      </p:sp>
      <p:grpSp>
        <p:nvGrpSpPr>
          <p:cNvPr id="7" name="Grafik 10">
            <a:extLst>
              <a:ext uri="{FF2B5EF4-FFF2-40B4-BE49-F238E27FC236}">
                <a16:creationId xmlns:a16="http://schemas.microsoft.com/office/drawing/2014/main" id="{9AF945A4-F1CC-41C6-A8D4-493FBAE3DBEE}"/>
              </a:ext>
            </a:extLst>
          </p:cNvPr>
          <p:cNvGrpSpPr/>
          <p:nvPr/>
        </p:nvGrpSpPr>
        <p:grpSpPr>
          <a:xfrm>
            <a:off x="-10800" y="0"/>
            <a:ext cx="12204000" cy="6864750"/>
            <a:chOff x="-10800" y="0"/>
            <a:chExt cx="12204000" cy="6864750"/>
          </a:xfrm>
        </p:grpSpPr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DC4DB6EB-9D08-4E6D-B5CC-9F4DF03A8B14}"/>
                </a:ext>
              </a:extLst>
            </p:cNvPr>
            <p:cNvSpPr/>
            <p:nvPr/>
          </p:nvSpPr>
          <p:spPr>
            <a:xfrm>
              <a:off x="-9655" y="1801742"/>
              <a:ext cx="10164787" cy="4378312"/>
            </a:xfrm>
            <a:custGeom>
              <a:avLst/>
              <a:gdLst>
                <a:gd name="connsiteX0" fmla="*/ 127 w 10164787"/>
                <a:gd name="connsiteY0" fmla="*/ 0 h 4378312"/>
                <a:gd name="connsiteX1" fmla="*/ 0 w 10164787"/>
                <a:gd name="connsiteY1" fmla="*/ 636 h 4378312"/>
                <a:gd name="connsiteX2" fmla="*/ 0 w 10164787"/>
                <a:gd name="connsiteY2" fmla="*/ 4378313 h 4378312"/>
                <a:gd name="connsiteX3" fmla="*/ 8571276 w 10164787"/>
                <a:gd name="connsiteY3" fmla="*/ 4378313 h 4378312"/>
                <a:gd name="connsiteX4" fmla="*/ 10164788 w 10164787"/>
                <a:gd name="connsiteY4" fmla="*/ 0 h 4378312"/>
                <a:gd name="connsiteX5" fmla="*/ 127 w 10164787"/>
                <a:gd name="connsiteY5" fmla="*/ 0 h 4378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164787" h="4378312">
                  <a:moveTo>
                    <a:pt x="127" y="0"/>
                  </a:moveTo>
                  <a:lnTo>
                    <a:pt x="0" y="636"/>
                  </a:lnTo>
                  <a:lnTo>
                    <a:pt x="0" y="4378313"/>
                  </a:lnTo>
                  <a:lnTo>
                    <a:pt x="8571276" y="4378313"/>
                  </a:lnTo>
                  <a:lnTo>
                    <a:pt x="10164788" y="0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rgbClr val="5F5B93"/>
            </a:solidFill>
            <a:ln w="127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F2E51056-6BED-4D16-946A-76935F583158}"/>
                </a:ext>
              </a:extLst>
            </p:cNvPr>
            <p:cNvSpPr/>
            <p:nvPr/>
          </p:nvSpPr>
          <p:spPr>
            <a:xfrm>
              <a:off x="8824260" y="1293878"/>
              <a:ext cx="3371227" cy="4377168"/>
            </a:xfrm>
            <a:custGeom>
              <a:avLst/>
              <a:gdLst>
                <a:gd name="connsiteX0" fmla="*/ 3371228 w 3371227"/>
                <a:gd name="connsiteY0" fmla="*/ 0 h 4377168"/>
                <a:gd name="connsiteX1" fmla="*/ 1593131 w 3371227"/>
                <a:gd name="connsiteY1" fmla="*/ 0 h 4377168"/>
                <a:gd name="connsiteX2" fmla="*/ 0 w 3371227"/>
                <a:gd name="connsiteY2" fmla="*/ 4377168 h 4377168"/>
                <a:gd name="connsiteX3" fmla="*/ 3370338 w 3371227"/>
                <a:gd name="connsiteY3" fmla="*/ 4377168 h 4377168"/>
                <a:gd name="connsiteX4" fmla="*/ 3371228 w 3371227"/>
                <a:gd name="connsiteY4" fmla="*/ 4374753 h 4377168"/>
                <a:gd name="connsiteX5" fmla="*/ 3371228 w 3371227"/>
                <a:gd name="connsiteY5" fmla="*/ 0 h 437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71227" h="4377168">
                  <a:moveTo>
                    <a:pt x="3371228" y="0"/>
                  </a:moveTo>
                  <a:lnTo>
                    <a:pt x="1593131" y="0"/>
                  </a:lnTo>
                  <a:lnTo>
                    <a:pt x="0" y="4377168"/>
                  </a:lnTo>
                  <a:lnTo>
                    <a:pt x="3370338" y="4377168"/>
                  </a:lnTo>
                  <a:lnTo>
                    <a:pt x="3371228" y="4374753"/>
                  </a:lnTo>
                  <a:lnTo>
                    <a:pt x="3371228" y="0"/>
                  </a:lnTo>
                  <a:close/>
                </a:path>
              </a:pathLst>
            </a:custGeom>
            <a:solidFill>
              <a:srgbClr val="A78EC2"/>
            </a:solidFill>
            <a:ln w="127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98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ihandform: Form 15">
            <a:extLst>
              <a:ext uri="{FF2B5EF4-FFF2-40B4-BE49-F238E27FC236}">
                <a16:creationId xmlns:a16="http://schemas.microsoft.com/office/drawing/2014/main" id="{BEF123A1-25A8-4A9E-BFFA-071657D3FBD9}"/>
              </a:ext>
            </a:extLst>
          </p:cNvPr>
          <p:cNvSpPr/>
          <p:nvPr/>
        </p:nvSpPr>
        <p:spPr>
          <a:xfrm>
            <a:off x="1143" y="1799970"/>
            <a:ext cx="6204077" cy="5058029"/>
          </a:xfrm>
          <a:custGeom>
            <a:avLst/>
            <a:gdLst>
              <a:gd name="connsiteX0" fmla="*/ 0 w 6204077"/>
              <a:gd name="connsiteY0" fmla="*/ 0 h 5058029"/>
              <a:gd name="connsiteX1" fmla="*/ 0 w 6204077"/>
              <a:gd name="connsiteY1" fmla="*/ 5058029 h 5058029"/>
              <a:gd name="connsiteX2" fmla="*/ 4363212 w 6204077"/>
              <a:gd name="connsiteY2" fmla="*/ 5058029 h 5058029"/>
              <a:gd name="connsiteX3" fmla="*/ 6204077 w 6204077"/>
              <a:gd name="connsiteY3" fmla="*/ 0 h 5058029"/>
              <a:gd name="connsiteX4" fmla="*/ 0 w 6204077"/>
              <a:gd name="connsiteY4" fmla="*/ 0 h 5058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04077" h="5058029">
                <a:moveTo>
                  <a:pt x="0" y="0"/>
                </a:moveTo>
                <a:lnTo>
                  <a:pt x="0" y="5058029"/>
                </a:lnTo>
                <a:lnTo>
                  <a:pt x="4363212" y="5058029"/>
                </a:lnTo>
                <a:lnTo>
                  <a:pt x="620407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7331B77-9E39-4467-A5A1-26D3568133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872" y="1988840"/>
            <a:ext cx="4814048" cy="1368000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3AD5C95-7D4D-48AE-8043-4BB0A41A3D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3645024"/>
            <a:ext cx="4176464" cy="1655762"/>
          </a:xfrm>
        </p:spPr>
        <p:txBody>
          <a:bodyPr/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16BD5E2-E3B3-4F91-9941-29738D96AF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1384" y="5661248"/>
            <a:ext cx="1944000" cy="216000"/>
          </a:xfrm>
        </p:spPr>
        <p:txBody>
          <a:bodyPr tIns="0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fld id="{8F363FEE-5342-4B75-8ABE-3185CAB7EF8B}" type="datetime4">
              <a:rPr lang="de-DE" smtClean="0"/>
              <a:t>16. April 2024</a:t>
            </a:fld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23B92C5C-CBF0-4159-9D58-74DBE0EA8E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384" y="5373216"/>
            <a:ext cx="2735262" cy="288000"/>
          </a:xfrm>
        </p:spPr>
        <p:txBody>
          <a:bodyPr lIns="0" tIns="36000" rIns="0" bIns="36000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76C8FDC-83E3-4CFB-9FBB-CC817385F225}"/>
              </a:ext>
            </a:extLst>
          </p:cNvPr>
          <p:cNvSpPr txBox="1"/>
          <p:nvPr userDrawn="1"/>
        </p:nvSpPr>
        <p:spPr>
          <a:xfrm>
            <a:off x="551600" y="6093296"/>
            <a:ext cx="1944000" cy="269971"/>
          </a:xfrm>
          <a:prstGeom prst="rect">
            <a:avLst/>
          </a:prstGeom>
          <a:noFill/>
        </p:spPr>
        <p:txBody>
          <a:bodyPr wrap="square" lIns="0" tIns="50400" rIns="0" bIns="0" rtlCol="0">
            <a:spAutoFit/>
          </a:bodyPr>
          <a:lstStyle/>
          <a:p>
            <a:r>
              <a:rPr lang="de-DE" sz="1400" b="0" dirty="0">
                <a:solidFill>
                  <a:schemeClr val="bg1"/>
                </a:solidFill>
              </a:rPr>
              <a:t>uni-siegen.de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867C71A-52EF-4930-886F-FF78AB0A4D61}"/>
              </a:ext>
            </a:extLst>
          </p:cNvPr>
          <p:cNvSpPr txBox="1"/>
          <p:nvPr userDrawn="1"/>
        </p:nvSpPr>
        <p:spPr>
          <a:xfrm>
            <a:off x="8904528" y="6093328"/>
            <a:ext cx="2808096" cy="288000"/>
          </a:xfrm>
          <a:prstGeom prst="rect">
            <a:avLst/>
          </a:prstGeom>
          <a:noFill/>
        </p:spPr>
        <p:txBody>
          <a:bodyPr wrap="square" lIns="0" tIns="7200" rIns="54000" bIns="0" rtlCol="0">
            <a:spAutoFit/>
          </a:bodyPr>
          <a:lstStyle/>
          <a:p>
            <a:pPr algn="r"/>
            <a:r>
              <a:rPr lang="de-DE" sz="1800" b="1" dirty="0">
                <a:solidFill>
                  <a:schemeClr val="tx1"/>
                </a:solidFill>
              </a:rPr>
              <a:t>www.uni-siegen.de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81BC8DFC-328E-4592-A493-9FE55FA829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7368" y="410981"/>
            <a:ext cx="2070000" cy="826248"/>
          </a:xfrm>
          <a:prstGeom prst="rect">
            <a:avLst/>
          </a:prstGeom>
        </p:spPr>
      </p:pic>
      <p:sp>
        <p:nvSpPr>
          <p:cNvPr id="20" name="Bildplatzhalter 5">
            <a:extLst>
              <a:ext uri="{FF2B5EF4-FFF2-40B4-BE49-F238E27FC236}">
                <a16:creationId xmlns:a16="http://schemas.microsoft.com/office/drawing/2014/main" id="{F9BD75A0-50EF-4746-9BE8-67AB32E9E13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40810" y="-1"/>
            <a:ext cx="7751190" cy="6858000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3499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9991 h 10000"/>
              <a:gd name="connsiteX1" fmla="*/ 3499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9991 h 10000"/>
              <a:gd name="connsiteX0" fmla="*/ 0 w 10000"/>
              <a:gd name="connsiteY0" fmla="*/ 9991 h 10000"/>
              <a:gd name="connsiteX1" fmla="*/ 3481 w 10000"/>
              <a:gd name="connsiteY1" fmla="*/ 19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9991 h 10000"/>
              <a:gd name="connsiteX0" fmla="*/ 0 w 10000"/>
              <a:gd name="connsiteY0" fmla="*/ 9997 h 10006"/>
              <a:gd name="connsiteX1" fmla="*/ 2388 w 10000"/>
              <a:gd name="connsiteY1" fmla="*/ 0 h 10006"/>
              <a:gd name="connsiteX2" fmla="*/ 10000 w 10000"/>
              <a:gd name="connsiteY2" fmla="*/ 6 h 10006"/>
              <a:gd name="connsiteX3" fmla="*/ 10000 w 10000"/>
              <a:gd name="connsiteY3" fmla="*/ 10006 h 10006"/>
              <a:gd name="connsiteX4" fmla="*/ 0 w 10000"/>
              <a:gd name="connsiteY4" fmla="*/ 10006 h 10006"/>
              <a:gd name="connsiteX5" fmla="*/ 0 w 10000"/>
              <a:gd name="connsiteY5" fmla="*/ 9997 h 10006"/>
              <a:gd name="connsiteX0" fmla="*/ 0 w 10000"/>
              <a:gd name="connsiteY0" fmla="*/ 9997 h 10006"/>
              <a:gd name="connsiteX1" fmla="*/ 3222 w 10000"/>
              <a:gd name="connsiteY1" fmla="*/ 0 h 10006"/>
              <a:gd name="connsiteX2" fmla="*/ 10000 w 10000"/>
              <a:gd name="connsiteY2" fmla="*/ 6 h 10006"/>
              <a:gd name="connsiteX3" fmla="*/ 10000 w 10000"/>
              <a:gd name="connsiteY3" fmla="*/ 10006 h 10006"/>
              <a:gd name="connsiteX4" fmla="*/ 0 w 10000"/>
              <a:gd name="connsiteY4" fmla="*/ 10006 h 10006"/>
              <a:gd name="connsiteX5" fmla="*/ 0 w 10000"/>
              <a:gd name="connsiteY5" fmla="*/ 9997 h 10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6">
                <a:moveTo>
                  <a:pt x="0" y="9997"/>
                </a:moveTo>
                <a:lnTo>
                  <a:pt x="3222" y="0"/>
                </a:lnTo>
                <a:lnTo>
                  <a:pt x="10000" y="6"/>
                </a:lnTo>
                <a:lnTo>
                  <a:pt x="10000" y="10006"/>
                </a:lnTo>
                <a:lnTo>
                  <a:pt x="0" y="10006"/>
                </a:lnTo>
                <a:lnTo>
                  <a:pt x="0" y="9997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 dirty="0"/>
              <a:t>Bild durch Klicken auf Symbol hinzufügen</a:t>
            </a:r>
          </a:p>
        </p:txBody>
      </p:sp>
      <p:sp>
        <p:nvSpPr>
          <p:cNvPr id="5" name="Parallelogramm 4">
            <a:extLst>
              <a:ext uri="{FF2B5EF4-FFF2-40B4-BE49-F238E27FC236}">
                <a16:creationId xmlns:a16="http://schemas.microsoft.com/office/drawing/2014/main" id="{47FD8D4E-1D46-4AE8-8F06-1952DCE10AFE}"/>
              </a:ext>
            </a:extLst>
          </p:cNvPr>
          <p:cNvSpPr/>
          <p:nvPr userDrawn="1"/>
        </p:nvSpPr>
        <p:spPr>
          <a:xfrm>
            <a:off x="2545556" y="410982"/>
            <a:ext cx="339180" cy="826248"/>
          </a:xfrm>
          <a:prstGeom prst="parallelogram">
            <a:avLst>
              <a:gd name="adj" fmla="val 887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E71FF891-1638-6B46-83A8-6F644499887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924" y="410400"/>
            <a:ext cx="2753170" cy="82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1555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lus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480FFC-C54D-442F-AB61-6887B4C7B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620792"/>
            <a:ext cx="9433048" cy="864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D05920-C6D7-4D61-AB99-D69AA5A41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853352"/>
            <a:ext cx="3744416" cy="3023920"/>
          </a:xfrm>
        </p:spPr>
        <p:txBody>
          <a:bodyPr tIns="7200"/>
          <a:lstStyle>
            <a:lvl1pPr marL="0" indent="0">
              <a:spcBef>
                <a:spcPts val="1200"/>
              </a:spcBef>
              <a:spcAft>
                <a:spcPts val="0"/>
              </a:spcAft>
              <a:buFont typeface="+mj-lt"/>
              <a:buNone/>
              <a:defRPr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spcAft>
                <a:spcPts val="1200"/>
              </a:spcAft>
              <a:buFont typeface="+mj-lt"/>
              <a:buNone/>
              <a:defRPr b="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b="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b="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b="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b="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b="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9413C9-41C0-4118-88C9-422A5DE23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5F83-D1A7-474A-9018-D90436E0FA92}" type="datetime4">
              <a:rPr lang="de-DE" smtClean="0"/>
              <a:t>16. April 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9B284C-D04C-476B-8F04-2A7AF1C95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CF60C3-89CB-46E0-AF81-A3E502C60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E1C8-C15B-4C47-AD9F-B8F50D129449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Bildplatzhalter 5">
            <a:extLst>
              <a:ext uri="{FF2B5EF4-FFF2-40B4-BE49-F238E27FC236}">
                <a16:creationId xmlns:a16="http://schemas.microsoft.com/office/drawing/2014/main" id="{8FE7F748-7950-4987-9EF6-727D3F7657D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83832" y="0"/>
            <a:ext cx="7608168" cy="5651821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3499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9991 h 10000"/>
              <a:gd name="connsiteX1" fmla="*/ 3499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9991 h 10000"/>
              <a:gd name="connsiteX0" fmla="*/ 0 w 10000"/>
              <a:gd name="connsiteY0" fmla="*/ 9991 h 10000"/>
              <a:gd name="connsiteX1" fmla="*/ 3481 w 10000"/>
              <a:gd name="connsiteY1" fmla="*/ 19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9991 h 10000"/>
              <a:gd name="connsiteX0" fmla="*/ 0 w 10000"/>
              <a:gd name="connsiteY0" fmla="*/ 9997 h 10006"/>
              <a:gd name="connsiteX1" fmla="*/ 2388 w 10000"/>
              <a:gd name="connsiteY1" fmla="*/ 0 h 10006"/>
              <a:gd name="connsiteX2" fmla="*/ 10000 w 10000"/>
              <a:gd name="connsiteY2" fmla="*/ 6 h 10006"/>
              <a:gd name="connsiteX3" fmla="*/ 10000 w 10000"/>
              <a:gd name="connsiteY3" fmla="*/ 10006 h 10006"/>
              <a:gd name="connsiteX4" fmla="*/ 0 w 10000"/>
              <a:gd name="connsiteY4" fmla="*/ 10006 h 10006"/>
              <a:gd name="connsiteX5" fmla="*/ 0 w 10000"/>
              <a:gd name="connsiteY5" fmla="*/ 9997 h 10006"/>
              <a:gd name="connsiteX0" fmla="*/ 0 w 10000"/>
              <a:gd name="connsiteY0" fmla="*/ 9997 h 10006"/>
              <a:gd name="connsiteX1" fmla="*/ 3222 w 10000"/>
              <a:gd name="connsiteY1" fmla="*/ 0 h 10006"/>
              <a:gd name="connsiteX2" fmla="*/ 10000 w 10000"/>
              <a:gd name="connsiteY2" fmla="*/ 6 h 10006"/>
              <a:gd name="connsiteX3" fmla="*/ 10000 w 10000"/>
              <a:gd name="connsiteY3" fmla="*/ 10006 h 10006"/>
              <a:gd name="connsiteX4" fmla="*/ 0 w 10000"/>
              <a:gd name="connsiteY4" fmla="*/ 10006 h 10006"/>
              <a:gd name="connsiteX5" fmla="*/ 0 w 10000"/>
              <a:gd name="connsiteY5" fmla="*/ 9997 h 10006"/>
              <a:gd name="connsiteX0" fmla="*/ 0 w 10000"/>
              <a:gd name="connsiteY0" fmla="*/ 9997 h 10006"/>
              <a:gd name="connsiteX1" fmla="*/ 2812 w 10000"/>
              <a:gd name="connsiteY1" fmla="*/ 0 h 10006"/>
              <a:gd name="connsiteX2" fmla="*/ 10000 w 10000"/>
              <a:gd name="connsiteY2" fmla="*/ 6 h 10006"/>
              <a:gd name="connsiteX3" fmla="*/ 10000 w 10000"/>
              <a:gd name="connsiteY3" fmla="*/ 10006 h 10006"/>
              <a:gd name="connsiteX4" fmla="*/ 0 w 10000"/>
              <a:gd name="connsiteY4" fmla="*/ 10006 h 10006"/>
              <a:gd name="connsiteX5" fmla="*/ 0 w 10000"/>
              <a:gd name="connsiteY5" fmla="*/ 9997 h 10006"/>
              <a:gd name="connsiteX0" fmla="*/ 0 w 10000"/>
              <a:gd name="connsiteY0" fmla="*/ 9984 h 10006"/>
              <a:gd name="connsiteX1" fmla="*/ 2812 w 10000"/>
              <a:gd name="connsiteY1" fmla="*/ 0 h 10006"/>
              <a:gd name="connsiteX2" fmla="*/ 10000 w 10000"/>
              <a:gd name="connsiteY2" fmla="*/ 6 h 10006"/>
              <a:gd name="connsiteX3" fmla="*/ 10000 w 10000"/>
              <a:gd name="connsiteY3" fmla="*/ 10006 h 10006"/>
              <a:gd name="connsiteX4" fmla="*/ 0 w 10000"/>
              <a:gd name="connsiteY4" fmla="*/ 10006 h 10006"/>
              <a:gd name="connsiteX5" fmla="*/ 0 w 10000"/>
              <a:gd name="connsiteY5" fmla="*/ 9984 h 10006"/>
              <a:gd name="connsiteX0" fmla="*/ 0 w 10000"/>
              <a:gd name="connsiteY0" fmla="*/ 9984 h 10006"/>
              <a:gd name="connsiteX1" fmla="*/ 2690 w 10000"/>
              <a:gd name="connsiteY1" fmla="*/ 0 h 10006"/>
              <a:gd name="connsiteX2" fmla="*/ 10000 w 10000"/>
              <a:gd name="connsiteY2" fmla="*/ 6 h 10006"/>
              <a:gd name="connsiteX3" fmla="*/ 10000 w 10000"/>
              <a:gd name="connsiteY3" fmla="*/ 10006 h 10006"/>
              <a:gd name="connsiteX4" fmla="*/ 0 w 10000"/>
              <a:gd name="connsiteY4" fmla="*/ 10006 h 10006"/>
              <a:gd name="connsiteX5" fmla="*/ 0 w 10000"/>
              <a:gd name="connsiteY5" fmla="*/ 9984 h 10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6">
                <a:moveTo>
                  <a:pt x="0" y="9984"/>
                </a:moveTo>
                <a:lnTo>
                  <a:pt x="2690" y="0"/>
                </a:lnTo>
                <a:lnTo>
                  <a:pt x="10000" y="6"/>
                </a:lnTo>
                <a:lnTo>
                  <a:pt x="10000" y="10006"/>
                </a:lnTo>
                <a:lnTo>
                  <a:pt x="0" y="10006"/>
                </a:lnTo>
                <a:lnTo>
                  <a:pt x="0" y="9984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329726A9-AE85-476A-AB5A-77255B9A733A}"/>
              </a:ext>
            </a:extLst>
          </p:cNvPr>
          <p:cNvSpPr/>
          <p:nvPr/>
        </p:nvSpPr>
        <p:spPr>
          <a:xfrm>
            <a:off x="1143" y="2528951"/>
            <a:ext cx="5632196" cy="3645027"/>
          </a:xfrm>
          <a:custGeom>
            <a:avLst/>
            <a:gdLst>
              <a:gd name="connsiteX0" fmla="*/ 0 w 5632196"/>
              <a:gd name="connsiteY0" fmla="*/ 0 h 3645027"/>
              <a:gd name="connsiteX1" fmla="*/ 0 w 5632196"/>
              <a:gd name="connsiteY1" fmla="*/ 3645027 h 3645027"/>
              <a:gd name="connsiteX2" fmla="*/ 4305554 w 5632196"/>
              <a:gd name="connsiteY2" fmla="*/ 3645027 h 3645027"/>
              <a:gd name="connsiteX3" fmla="*/ 5632196 w 5632196"/>
              <a:gd name="connsiteY3" fmla="*/ 0 h 3645027"/>
              <a:gd name="connsiteX4" fmla="*/ 0 w 5632196"/>
              <a:gd name="connsiteY4" fmla="*/ 0 h 364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32196" h="3645027">
                <a:moveTo>
                  <a:pt x="0" y="0"/>
                </a:moveTo>
                <a:lnTo>
                  <a:pt x="0" y="3645027"/>
                </a:lnTo>
                <a:lnTo>
                  <a:pt x="4305554" y="3645027"/>
                </a:lnTo>
                <a:lnTo>
                  <a:pt x="563219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5743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0C7EA7-5CC8-4E10-B557-D6243924E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8" name="Textplatzhalter 8">
            <a:extLst>
              <a:ext uri="{FF2B5EF4-FFF2-40B4-BE49-F238E27FC236}">
                <a16:creationId xmlns:a16="http://schemas.microsoft.com/office/drawing/2014/main" id="{2F169917-966A-40BB-8B02-BEC2BE20AB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2616" y="260648"/>
            <a:ext cx="11088000" cy="288000"/>
          </a:xfrm>
        </p:spPr>
        <p:txBody>
          <a:bodyPr tIns="0" bIns="720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sng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1393BB9-1DBC-746D-CDC9-CA7DA5F04308}"/>
              </a:ext>
            </a:extLst>
          </p:cNvPr>
          <p:cNvSpPr txBox="1"/>
          <p:nvPr userDrawn="1"/>
        </p:nvSpPr>
        <p:spPr>
          <a:xfrm>
            <a:off x="7536160" y="6540732"/>
            <a:ext cx="35283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Prof. Dr.-Ing. Tamara Reinicke – </a:t>
            </a:r>
            <a:r>
              <a:rPr kumimoji="0" lang="de-DE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Prototyping</a:t>
            </a: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 der Konstruktion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6DD9EC97-E90A-E0AE-47A9-D467DCE7FC1D}"/>
              </a:ext>
            </a:extLst>
          </p:cNvPr>
          <p:cNvSpPr txBox="1"/>
          <p:nvPr userDrawn="1"/>
        </p:nvSpPr>
        <p:spPr>
          <a:xfrm>
            <a:off x="10921456" y="6525344"/>
            <a:ext cx="791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D76500C-7305-489F-AB18-AF5E5FB37FD2}" type="slidenum">
              <a:rPr lang="de-DE" sz="1000" smtClean="0"/>
              <a:pPr algn="r"/>
              <a:t>‹Nr.›</a:t>
            </a:fld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7693482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3A63FC-01BB-44FF-81CB-C1C6E59D9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9076-0E2C-4C6D-AF26-FF2A3EBF853E}" type="datetime4">
              <a:rPr lang="de-DE" smtClean="0"/>
              <a:t>16. April 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5A5442C-D8D3-4CE0-870C-23E761627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D25AB6A-169A-480A-BA25-ADA2A812A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E1C8-C15B-4C47-AD9F-B8F50D1294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572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F3235FC4-042F-4F1E-9123-84F5CE3FD4D8}"/>
              </a:ext>
            </a:extLst>
          </p:cNvPr>
          <p:cNvSpPr/>
          <p:nvPr userDrawn="1"/>
        </p:nvSpPr>
        <p:spPr>
          <a:xfrm>
            <a:off x="1143" y="1799970"/>
            <a:ext cx="7772146" cy="5058029"/>
          </a:xfrm>
          <a:custGeom>
            <a:avLst/>
            <a:gdLst>
              <a:gd name="connsiteX0" fmla="*/ 0 w 7772146"/>
              <a:gd name="connsiteY0" fmla="*/ 0 h 5058029"/>
              <a:gd name="connsiteX1" fmla="*/ 0 w 7772146"/>
              <a:gd name="connsiteY1" fmla="*/ 5058029 h 5058029"/>
              <a:gd name="connsiteX2" fmla="*/ 5931281 w 7772146"/>
              <a:gd name="connsiteY2" fmla="*/ 5058029 h 5058029"/>
              <a:gd name="connsiteX3" fmla="*/ 7772146 w 7772146"/>
              <a:gd name="connsiteY3" fmla="*/ 0 h 5058029"/>
              <a:gd name="connsiteX4" fmla="*/ 0 w 7772146"/>
              <a:gd name="connsiteY4" fmla="*/ 0 h 5058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72146" h="5058029">
                <a:moveTo>
                  <a:pt x="0" y="0"/>
                </a:moveTo>
                <a:lnTo>
                  <a:pt x="0" y="5058029"/>
                </a:lnTo>
                <a:lnTo>
                  <a:pt x="5931281" y="5058029"/>
                </a:lnTo>
                <a:lnTo>
                  <a:pt x="7772146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7331B77-9E39-4467-A5A1-26D3568133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872" y="1988840"/>
            <a:ext cx="5832000" cy="1368000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3AD5C95-7D4D-48AE-8043-4BB0A41A3D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3645024"/>
            <a:ext cx="5544000" cy="1655762"/>
          </a:xfrm>
        </p:spPr>
        <p:txBody>
          <a:bodyPr/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16BD5E2-E3B3-4F91-9941-29738D96AF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1384" y="5661248"/>
            <a:ext cx="1944000" cy="216000"/>
          </a:xfrm>
        </p:spPr>
        <p:txBody>
          <a:bodyPr tIns="0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fld id="{5CB6B16F-E7F7-4A2F-962E-173C46334787}" type="datetime4">
              <a:rPr lang="de-DE" smtClean="0"/>
              <a:t>16. April 2024</a:t>
            </a:fld>
            <a:endParaRPr lang="de-DE" dirty="0"/>
          </a:p>
        </p:txBody>
      </p:sp>
      <p:sp>
        <p:nvSpPr>
          <p:cNvPr id="10" name="Bildplatzhalter 5">
            <a:extLst>
              <a:ext uri="{FF2B5EF4-FFF2-40B4-BE49-F238E27FC236}">
                <a16:creationId xmlns:a16="http://schemas.microsoft.com/office/drawing/2014/main" id="{9AEF6772-FBE0-43F3-83D5-B7854CAEF2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65988" y="0"/>
            <a:ext cx="5634802" cy="5336055"/>
          </a:xfrm>
          <a:custGeom>
            <a:avLst/>
            <a:gdLst>
              <a:gd name="connsiteX0" fmla="*/ 0 w 10000"/>
              <a:gd name="connsiteY0" fmla="*/ 2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2000 h 10000"/>
              <a:gd name="connsiteX1" fmla="*/ 3499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2000 h 10000"/>
              <a:gd name="connsiteX0" fmla="*/ 0 w 10000"/>
              <a:gd name="connsiteY0" fmla="*/ 9991 h 10000"/>
              <a:gd name="connsiteX1" fmla="*/ 3499 w 10000"/>
              <a:gd name="connsiteY1" fmla="*/ 0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9991 h 10000"/>
              <a:gd name="connsiteX0" fmla="*/ 0 w 10000"/>
              <a:gd name="connsiteY0" fmla="*/ 9991 h 10000"/>
              <a:gd name="connsiteX1" fmla="*/ 3481 w 10000"/>
              <a:gd name="connsiteY1" fmla="*/ 19 h 10000"/>
              <a:gd name="connsiteX2" fmla="*/ 10000 w 10000"/>
              <a:gd name="connsiteY2" fmla="*/ 0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5" fmla="*/ 0 w 10000"/>
              <a:gd name="connsiteY5" fmla="*/ 999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9991"/>
                </a:moveTo>
                <a:lnTo>
                  <a:pt x="3481" y="19"/>
                </a:ln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991"/>
                </a:lnTo>
                <a:close/>
              </a:path>
            </a:pathLst>
          </a:custGeo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23B92C5C-CBF0-4159-9D58-74DBE0EA8E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384" y="5373216"/>
            <a:ext cx="2735262" cy="288000"/>
          </a:xfrm>
        </p:spPr>
        <p:txBody>
          <a:bodyPr lIns="0" tIns="36000" rIns="0" bIns="36000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76C8FDC-83E3-4CFB-9FBB-CC817385F225}"/>
              </a:ext>
            </a:extLst>
          </p:cNvPr>
          <p:cNvSpPr txBox="1"/>
          <p:nvPr userDrawn="1"/>
        </p:nvSpPr>
        <p:spPr>
          <a:xfrm>
            <a:off x="551600" y="6093296"/>
            <a:ext cx="1944000" cy="269971"/>
          </a:xfrm>
          <a:prstGeom prst="rect">
            <a:avLst/>
          </a:prstGeom>
          <a:noFill/>
        </p:spPr>
        <p:txBody>
          <a:bodyPr wrap="square" lIns="0" tIns="50400" rIns="0" bIns="0" rtlCol="0">
            <a:spAutoFit/>
          </a:bodyPr>
          <a:lstStyle/>
          <a:p>
            <a:r>
              <a:rPr lang="de-DE" sz="1400" b="0" dirty="0">
                <a:solidFill>
                  <a:schemeClr val="bg1"/>
                </a:solidFill>
              </a:rPr>
              <a:t>uni-siegen.de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867C71A-52EF-4930-886F-FF78AB0A4D61}"/>
              </a:ext>
            </a:extLst>
          </p:cNvPr>
          <p:cNvSpPr txBox="1"/>
          <p:nvPr userDrawn="1"/>
        </p:nvSpPr>
        <p:spPr>
          <a:xfrm>
            <a:off x="8904528" y="6093328"/>
            <a:ext cx="2808096" cy="288000"/>
          </a:xfrm>
          <a:prstGeom prst="rect">
            <a:avLst/>
          </a:prstGeom>
          <a:noFill/>
        </p:spPr>
        <p:txBody>
          <a:bodyPr wrap="square" lIns="0" tIns="7200" rIns="54000" bIns="0" rtlCol="0">
            <a:spAutoFit/>
          </a:bodyPr>
          <a:lstStyle/>
          <a:p>
            <a:pPr algn="r"/>
            <a:r>
              <a:rPr lang="de-DE" sz="1800" b="1" dirty="0">
                <a:solidFill>
                  <a:schemeClr val="accent6"/>
                </a:solidFill>
              </a:rPr>
              <a:t>www.uni-siegen.de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DF16CAD2-C6A9-4BDA-8A63-78EB651090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7368" y="410981"/>
            <a:ext cx="2070000" cy="826248"/>
          </a:xfrm>
          <a:prstGeom prst="rect">
            <a:avLst/>
          </a:prstGeom>
        </p:spPr>
      </p:pic>
      <p:sp>
        <p:nvSpPr>
          <p:cNvPr id="5" name="Parallelogramm 4">
            <a:extLst>
              <a:ext uri="{FF2B5EF4-FFF2-40B4-BE49-F238E27FC236}">
                <a16:creationId xmlns:a16="http://schemas.microsoft.com/office/drawing/2014/main" id="{8443D55D-6E4B-4E61-8FFA-D4707884F1A4}"/>
              </a:ext>
            </a:extLst>
          </p:cNvPr>
          <p:cNvSpPr/>
          <p:nvPr userDrawn="1"/>
        </p:nvSpPr>
        <p:spPr>
          <a:xfrm>
            <a:off x="2545556" y="410982"/>
            <a:ext cx="339180" cy="826248"/>
          </a:xfrm>
          <a:prstGeom prst="parallelogram">
            <a:avLst>
              <a:gd name="adj" fmla="val 887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506FF322-01BE-2149-9DCC-B620B861DDF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924" y="410400"/>
            <a:ext cx="2753170" cy="82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079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ildplatzhalter 29">
            <a:extLst>
              <a:ext uri="{FF2B5EF4-FFF2-40B4-BE49-F238E27FC236}">
                <a16:creationId xmlns:a16="http://schemas.microsoft.com/office/drawing/2014/main" id="{366C48F0-18AD-4901-ACFD-4959DB204F2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525624"/>
            <a:ext cx="12200790" cy="3332375"/>
          </a:xfrm>
          <a:custGeom>
            <a:avLst/>
            <a:gdLst>
              <a:gd name="connsiteX0" fmla="*/ 2089 w 12200790"/>
              <a:gd name="connsiteY0" fmla="*/ 3956 h 3332375"/>
              <a:gd name="connsiteX1" fmla="*/ 2089 w 12200790"/>
              <a:gd name="connsiteY1" fmla="*/ 4210 h 3332375"/>
              <a:gd name="connsiteX2" fmla="*/ 2089 w 12200790"/>
              <a:gd name="connsiteY2" fmla="*/ 1263923 h 3332375"/>
              <a:gd name="connsiteX3" fmla="*/ 4506272 w 12200790"/>
              <a:gd name="connsiteY3" fmla="*/ 1263923 h 3332375"/>
              <a:gd name="connsiteX4" fmla="*/ 4964868 w 12200790"/>
              <a:gd name="connsiteY4" fmla="*/ 3956 h 3332375"/>
              <a:gd name="connsiteX5" fmla="*/ 0 w 12200790"/>
              <a:gd name="connsiteY5" fmla="*/ 0 h 3332375"/>
              <a:gd name="connsiteX6" fmla="*/ 12200790 w 12200790"/>
              <a:gd name="connsiteY6" fmla="*/ 0 h 3332375"/>
              <a:gd name="connsiteX7" fmla="*/ 12200790 w 12200790"/>
              <a:gd name="connsiteY7" fmla="*/ 3332375 h 3332375"/>
              <a:gd name="connsiteX8" fmla="*/ 0 w 12200790"/>
              <a:gd name="connsiteY8" fmla="*/ 3332375 h 333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0790" h="3332375">
                <a:moveTo>
                  <a:pt x="2089" y="3956"/>
                </a:moveTo>
                <a:lnTo>
                  <a:pt x="2089" y="4210"/>
                </a:lnTo>
                <a:lnTo>
                  <a:pt x="2089" y="1263923"/>
                </a:lnTo>
                <a:lnTo>
                  <a:pt x="4506272" y="1263923"/>
                </a:lnTo>
                <a:lnTo>
                  <a:pt x="4964868" y="3956"/>
                </a:lnTo>
                <a:close/>
                <a:moveTo>
                  <a:pt x="0" y="0"/>
                </a:moveTo>
                <a:lnTo>
                  <a:pt x="12200790" y="0"/>
                </a:lnTo>
                <a:lnTo>
                  <a:pt x="12200790" y="3332375"/>
                </a:lnTo>
                <a:lnTo>
                  <a:pt x="0" y="333237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6EE8D75E-CDB6-4653-B9AE-7D324982960B}"/>
              </a:ext>
            </a:extLst>
          </p:cNvPr>
          <p:cNvGrpSpPr/>
          <p:nvPr userDrawn="1"/>
        </p:nvGrpSpPr>
        <p:grpSpPr>
          <a:xfrm>
            <a:off x="1143" y="1799970"/>
            <a:ext cx="12193142" cy="2988056"/>
            <a:chOff x="1143" y="1799970"/>
            <a:chExt cx="12193142" cy="2988056"/>
          </a:xfrm>
        </p:grpSpPr>
        <p:sp>
          <p:nvSpPr>
            <p:cNvPr id="19" name="Freihandform: Form 18">
              <a:extLst>
                <a:ext uri="{FF2B5EF4-FFF2-40B4-BE49-F238E27FC236}">
                  <a16:creationId xmlns:a16="http://schemas.microsoft.com/office/drawing/2014/main" id="{B7077F29-90D2-4856-AC0B-18C2BCF2A466}"/>
                </a:ext>
              </a:extLst>
            </p:cNvPr>
            <p:cNvSpPr/>
            <p:nvPr/>
          </p:nvSpPr>
          <p:spPr>
            <a:xfrm>
              <a:off x="1143" y="1799970"/>
              <a:ext cx="8394064" cy="1656080"/>
            </a:xfrm>
            <a:custGeom>
              <a:avLst/>
              <a:gdLst>
                <a:gd name="connsiteX0" fmla="*/ 7791323 w 8394064"/>
                <a:gd name="connsiteY0" fmla="*/ 0 h 1656080"/>
                <a:gd name="connsiteX1" fmla="*/ 0 w 8394064"/>
                <a:gd name="connsiteY1" fmla="*/ 0 h 1656080"/>
                <a:gd name="connsiteX2" fmla="*/ 0 w 8394064"/>
                <a:gd name="connsiteY2" fmla="*/ 1655064 h 1656080"/>
                <a:gd name="connsiteX3" fmla="*/ 254 w 8394064"/>
                <a:gd name="connsiteY3" fmla="*/ 1656080 h 1656080"/>
                <a:gd name="connsiteX4" fmla="*/ 8394065 w 8394064"/>
                <a:gd name="connsiteY4" fmla="*/ 1656080 h 1656080"/>
                <a:gd name="connsiteX5" fmla="*/ 7791323 w 8394064"/>
                <a:gd name="connsiteY5" fmla="*/ 0 h 1656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394064" h="1656080">
                  <a:moveTo>
                    <a:pt x="7791323" y="0"/>
                  </a:moveTo>
                  <a:lnTo>
                    <a:pt x="0" y="0"/>
                  </a:lnTo>
                  <a:lnTo>
                    <a:pt x="0" y="1655064"/>
                  </a:lnTo>
                  <a:lnTo>
                    <a:pt x="254" y="1656080"/>
                  </a:lnTo>
                  <a:lnTo>
                    <a:pt x="8394065" y="1656080"/>
                  </a:lnTo>
                  <a:lnTo>
                    <a:pt x="7791323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0" name="Freihandform: Form 19">
              <a:extLst>
                <a:ext uri="{FF2B5EF4-FFF2-40B4-BE49-F238E27FC236}">
                  <a16:creationId xmlns:a16="http://schemas.microsoft.com/office/drawing/2014/main" id="{A4260301-D0DA-4666-BE90-9F1A296B1B81}"/>
                </a:ext>
              </a:extLst>
            </p:cNvPr>
            <p:cNvSpPr/>
            <p:nvPr userDrawn="1"/>
          </p:nvSpPr>
          <p:spPr>
            <a:xfrm>
              <a:off x="1143" y="3528059"/>
              <a:ext cx="4962778" cy="1259967"/>
            </a:xfrm>
            <a:custGeom>
              <a:avLst/>
              <a:gdLst>
                <a:gd name="connsiteX0" fmla="*/ 0 w 4962778"/>
                <a:gd name="connsiteY0" fmla="*/ 0 h 1259967"/>
                <a:gd name="connsiteX1" fmla="*/ 0 w 4962778"/>
                <a:gd name="connsiteY1" fmla="*/ 254 h 1259967"/>
                <a:gd name="connsiteX2" fmla="*/ 0 w 4962778"/>
                <a:gd name="connsiteY2" fmla="*/ 1259967 h 1259967"/>
                <a:gd name="connsiteX3" fmla="*/ 4504182 w 4962778"/>
                <a:gd name="connsiteY3" fmla="*/ 1259967 h 1259967"/>
                <a:gd name="connsiteX4" fmla="*/ 4962779 w 4962778"/>
                <a:gd name="connsiteY4" fmla="*/ 0 h 1259967"/>
                <a:gd name="connsiteX5" fmla="*/ 0 w 4962778"/>
                <a:gd name="connsiteY5" fmla="*/ 0 h 1259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62778" h="1259967">
                  <a:moveTo>
                    <a:pt x="0" y="0"/>
                  </a:moveTo>
                  <a:lnTo>
                    <a:pt x="0" y="254"/>
                  </a:lnTo>
                  <a:lnTo>
                    <a:pt x="0" y="1259967"/>
                  </a:lnTo>
                  <a:lnTo>
                    <a:pt x="4504182" y="1259967"/>
                  </a:lnTo>
                  <a:lnTo>
                    <a:pt x="496277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1" name="Freihandform: Form 20">
              <a:extLst>
                <a:ext uri="{FF2B5EF4-FFF2-40B4-BE49-F238E27FC236}">
                  <a16:creationId xmlns:a16="http://schemas.microsoft.com/office/drawing/2014/main" id="{EB664266-A3D1-42B6-AF62-5163DEE7328E}"/>
                </a:ext>
              </a:extLst>
            </p:cNvPr>
            <p:cNvSpPr/>
            <p:nvPr/>
          </p:nvSpPr>
          <p:spPr>
            <a:xfrm>
              <a:off x="8196326" y="2700020"/>
              <a:ext cx="3997959" cy="756030"/>
            </a:xfrm>
            <a:custGeom>
              <a:avLst/>
              <a:gdLst>
                <a:gd name="connsiteX0" fmla="*/ 3997960 w 3997959"/>
                <a:gd name="connsiteY0" fmla="*/ 0 h 756030"/>
                <a:gd name="connsiteX1" fmla="*/ 0 w 3997959"/>
                <a:gd name="connsiteY1" fmla="*/ 0 h 756030"/>
                <a:gd name="connsiteX2" fmla="*/ 275209 w 3997959"/>
                <a:gd name="connsiteY2" fmla="*/ 756031 h 756030"/>
                <a:gd name="connsiteX3" fmla="*/ 3997960 w 3997959"/>
                <a:gd name="connsiteY3" fmla="*/ 756031 h 756030"/>
                <a:gd name="connsiteX4" fmla="*/ 3997960 w 3997959"/>
                <a:gd name="connsiteY4" fmla="*/ 0 h 756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97959" h="756030">
                  <a:moveTo>
                    <a:pt x="3997960" y="0"/>
                  </a:moveTo>
                  <a:lnTo>
                    <a:pt x="0" y="0"/>
                  </a:lnTo>
                  <a:lnTo>
                    <a:pt x="275209" y="756031"/>
                  </a:lnTo>
                  <a:lnTo>
                    <a:pt x="3997960" y="756031"/>
                  </a:lnTo>
                  <a:lnTo>
                    <a:pt x="399796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D7331B77-9E39-4467-A5A1-26D356813330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561872" y="2061000"/>
            <a:ext cx="5832000" cy="1152000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16BD5E2-E3B3-4F91-9941-29738D96AF93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>
          <a:xfrm>
            <a:off x="551384" y="4149080"/>
            <a:ext cx="2592288" cy="288000"/>
          </a:xfrm>
        </p:spPr>
        <p:txBody>
          <a:bodyPr tIns="28800"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fld id="{3A2A1C9B-6105-4AF0-A69A-819419A5CD9E}" type="datetime4">
              <a:rPr lang="de-DE" smtClean="0"/>
              <a:t>16. April 2024</a:t>
            </a:fld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23B92C5C-CBF0-4159-9D58-74DBE0EA8EB8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551704" y="3860224"/>
            <a:ext cx="2880000" cy="288000"/>
          </a:xfrm>
        </p:spPr>
        <p:txBody>
          <a:bodyPr lIns="0" tIns="0" rIns="0" bIns="36000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800" b="1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76C8FDC-83E3-4CFB-9FBB-CC817385F225}"/>
              </a:ext>
            </a:extLst>
          </p:cNvPr>
          <p:cNvSpPr txBox="1"/>
          <p:nvPr userDrawn="1"/>
        </p:nvSpPr>
        <p:spPr>
          <a:xfrm>
            <a:off x="551600" y="6093296"/>
            <a:ext cx="1944000" cy="269971"/>
          </a:xfrm>
          <a:prstGeom prst="rect">
            <a:avLst/>
          </a:prstGeom>
          <a:noFill/>
        </p:spPr>
        <p:txBody>
          <a:bodyPr wrap="square" lIns="0" tIns="50400" rIns="0" bIns="0" rtlCol="0">
            <a:spAutoFit/>
          </a:bodyPr>
          <a:lstStyle/>
          <a:p>
            <a:r>
              <a:rPr lang="de-DE" sz="1400" b="0" dirty="0">
                <a:solidFill>
                  <a:schemeClr val="bg1"/>
                </a:solidFill>
              </a:rPr>
              <a:t>uni-siegen.de</a:t>
            </a:r>
          </a:p>
        </p:txBody>
      </p:sp>
    </p:spTree>
    <p:extLst>
      <p:ext uri="{BB962C8B-B14F-4D97-AF65-F5344CB8AC3E}">
        <p14:creationId xmlns:p14="http://schemas.microsoft.com/office/powerpoint/2010/main" val="382694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331B77-9E39-4467-A5A1-26D3568133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1872" y="1988840"/>
            <a:ext cx="5832000" cy="1368000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3AD5C95-7D4D-48AE-8043-4BB0A41A3D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3645024"/>
            <a:ext cx="5544000" cy="1655762"/>
          </a:xfrm>
        </p:spPr>
        <p:txBody>
          <a:bodyPr/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16BD5E2-E3B3-4F91-9941-29738D96AF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1384" y="6021312"/>
            <a:ext cx="1944000" cy="216000"/>
          </a:xfrm>
        </p:spPr>
        <p:txBody>
          <a:bodyPr tIns="0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fld id="{F7129713-2D11-4C7F-809F-786C1C71B94D}" type="datetime4">
              <a:rPr lang="de-DE" smtClean="0"/>
              <a:t>16. April 2024</a:t>
            </a:fld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23B92C5C-CBF0-4159-9D58-74DBE0EA8E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384" y="5733280"/>
            <a:ext cx="2735262" cy="288000"/>
          </a:xfrm>
        </p:spPr>
        <p:txBody>
          <a:bodyPr lIns="0" tIns="36000" rIns="0" bIns="36000"/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buFont typeface="Arial" panose="020B0604020202020204" pitchFamily="34" charset="0"/>
              <a:buNone/>
              <a:defRPr sz="14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867C71A-52EF-4930-886F-FF78AB0A4D61}"/>
              </a:ext>
            </a:extLst>
          </p:cNvPr>
          <p:cNvSpPr txBox="1"/>
          <p:nvPr userDrawn="1"/>
        </p:nvSpPr>
        <p:spPr>
          <a:xfrm>
            <a:off x="8904528" y="6093328"/>
            <a:ext cx="2808096" cy="288000"/>
          </a:xfrm>
          <a:prstGeom prst="rect">
            <a:avLst/>
          </a:prstGeom>
          <a:noFill/>
        </p:spPr>
        <p:txBody>
          <a:bodyPr wrap="square" lIns="0" tIns="7200" rIns="54000" bIns="0" rtlCol="0">
            <a:spAutoFit/>
          </a:bodyPr>
          <a:lstStyle/>
          <a:p>
            <a:pPr algn="r"/>
            <a:r>
              <a:rPr lang="de-DE" sz="1800" b="1" dirty="0">
                <a:solidFill>
                  <a:schemeClr val="accent6"/>
                </a:solidFill>
              </a:rPr>
              <a:t>www.uni-siegen.de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DF16CAD2-C6A9-4BDA-8A63-78EB651090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7368" y="410981"/>
            <a:ext cx="2070000" cy="826248"/>
          </a:xfrm>
          <a:prstGeom prst="rect">
            <a:avLst/>
          </a:prstGeom>
        </p:spPr>
      </p:pic>
      <p:grpSp>
        <p:nvGrpSpPr>
          <p:cNvPr id="6" name="Grafik 4">
            <a:extLst>
              <a:ext uri="{FF2B5EF4-FFF2-40B4-BE49-F238E27FC236}">
                <a16:creationId xmlns:a16="http://schemas.microsoft.com/office/drawing/2014/main" id="{4FEE0BF1-8904-41E6-9EAB-433B75A66D4E}"/>
              </a:ext>
            </a:extLst>
          </p:cNvPr>
          <p:cNvGrpSpPr/>
          <p:nvPr/>
        </p:nvGrpSpPr>
        <p:grpSpPr>
          <a:xfrm>
            <a:off x="-18000" y="-1"/>
            <a:ext cx="12218400" cy="6872850"/>
            <a:chOff x="-18000" y="-1"/>
            <a:chExt cx="12218400" cy="6872850"/>
          </a:xfrm>
          <a:solidFill>
            <a:schemeClr val="accent3"/>
          </a:solidFill>
        </p:grpSpPr>
        <p:sp>
          <p:nvSpPr>
            <p:cNvPr id="7" name="Freihandform: Form 6">
              <a:extLst>
                <a:ext uri="{FF2B5EF4-FFF2-40B4-BE49-F238E27FC236}">
                  <a16:creationId xmlns:a16="http://schemas.microsoft.com/office/drawing/2014/main" id="{28F63E72-D779-4F25-88C2-A7F2C2EDA671}"/>
                </a:ext>
              </a:extLst>
            </p:cNvPr>
            <p:cNvSpPr/>
            <p:nvPr/>
          </p:nvSpPr>
          <p:spPr>
            <a:xfrm>
              <a:off x="-16854" y="1803867"/>
              <a:ext cx="7783756" cy="5068981"/>
            </a:xfrm>
            <a:custGeom>
              <a:avLst/>
              <a:gdLst>
                <a:gd name="connsiteX0" fmla="*/ 0 w 7783756"/>
                <a:gd name="connsiteY0" fmla="*/ 0 h 5068981"/>
                <a:gd name="connsiteX1" fmla="*/ 0 w 7783756"/>
                <a:gd name="connsiteY1" fmla="*/ 5068982 h 5068981"/>
                <a:gd name="connsiteX2" fmla="*/ 5938779 w 7783756"/>
                <a:gd name="connsiteY2" fmla="*/ 5068982 h 5068981"/>
                <a:gd name="connsiteX3" fmla="*/ 7783757 w 7783756"/>
                <a:gd name="connsiteY3" fmla="*/ 0 h 5068981"/>
                <a:gd name="connsiteX4" fmla="*/ 0 w 7783756"/>
                <a:gd name="connsiteY4" fmla="*/ 0 h 5068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83756" h="5068981">
                  <a:moveTo>
                    <a:pt x="0" y="0"/>
                  </a:moveTo>
                  <a:lnTo>
                    <a:pt x="0" y="5068982"/>
                  </a:lnTo>
                  <a:lnTo>
                    <a:pt x="5938779" y="5068982"/>
                  </a:lnTo>
                  <a:lnTo>
                    <a:pt x="778375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EAC6D96B-4568-4116-8976-2B3D8A6449DC}"/>
                </a:ext>
              </a:extLst>
            </p:cNvPr>
            <p:cNvSpPr/>
            <p:nvPr/>
          </p:nvSpPr>
          <p:spPr>
            <a:xfrm>
              <a:off x="6552063" y="-1"/>
              <a:ext cx="5650627" cy="5353950"/>
            </a:xfrm>
            <a:custGeom>
              <a:avLst/>
              <a:gdLst>
                <a:gd name="connsiteX0" fmla="*/ 5650628 w 5650627"/>
                <a:gd name="connsiteY0" fmla="*/ 0 h 5353950"/>
                <a:gd name="connsiteX1" fmla="*/ 1948707 w 5650627"/>
                <a:gd name="connsiteY1" fmla="*/ 0 h 5353950"/>
                <a:gd name="connsiteX2" fmla="*/ 0 w 5650627"/>
                <a:gd name="connsiteY2" fmla="*/ 5353950 h 5353950"/>
                <a:gd name="connsiteX3" fmla="*/ 5649610 w 5650627"/>
                <a:gd name="connsiteY3" fmla="*/ 5353950 h 5353950"/>
                <a:gd name="connsiteX4" fmla="*/ 5650628 w 5650627"/>
                <a:gd name="connsiteY4" fmla="*/ 5351150 h 5353950"/>
                <a:gd name="connsiteX5" fmla="*/ 5650628 w 5650627"/>
                <a:gd name="connsiteY5" fmla="*/ 0 h 535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50627" h="5353950">
                  <a:moveTo>
                    <a:pt x="5650628" y="0"/>
                  </a:moveTo>
                  <a:lnTo>
                    <a:pt x="1948707" y="0"/>
                  </a:lnTo>
                  <a:lnTo>
                    <a:pt x="0" y="5353950"/>
                  </a:lnTo>
                  <a:lnTo>
                    <a:pt x="5649610" y="5353950"/>
                  </a:lnTo>
                  <a:lnTo>
                    <a:pt x="5650628" y="5351150"/>
                  </a:lnTo>
                  <a:lnTo>
                    <a:pt x="5650628" y="0"/>
                  </a:lnTo>
                  <a:close/>
                </a:path>
              </a:pathLst>
            </a:custGeom>
            <a:grpFill/>
            <a:ln w="127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5" name="Parallelogramm 4">
            <a:extLst>
              <a:ext uri="{FF2B5EF4-FFF2-40B4-BE49-F238E27FC236}">
                <a16:creationId xmlns:a16="http://schemas.microsoft.com/office/drawing/2014/main" id="{9455762C-E6FA-4CFA-8B54-E7DA92026373}"/>
              </a:ext>
            </a:extLst>
          </p:cNvPr>
          <p:cNvSpPr/>
          <p:nvPr userDrawn="1"/>
        </p:nvSpPr>
        <p:spPr>
          <a:xfrm>
            <a:off x="2545556" y="410982"/>
            <a:ext cx="339180" cy="826248"/>
          </a:xfrm>
          <a:prstGeom prst="parallelogram">
            <a:avLst>
              <a:gd name="adj" fmla="val 8879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1507C631-DC42-FD44-A0ED-AB2E9FBB344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924" y="410400"/>
            <a:ext cx="2753170" cy="82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483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480FFC-C54D-442F-AB61-6887B4C7B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620792"/>
            <a:ext cx="11088000" cy="43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D05920-C6D7-4D61-AB99-D69AA5A41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6552728" cy="3816424"/>
          </a:xfrm>
        </p:spPr>
        <p:txBody>
          <a:bodyPr tIns="0"/>
          <a:lstStyle>
            <a:lvl1pPr>
              <a:spcBef>
                <a:spcPts val="1400"/>
              </a:spcBef>
              <a:defRPr sz="2000" b="1">
                <a:solidFill>
                  <a:schemeClr val="tx2"/>
                </a:solidFill>
              </a:defRPr>
            </a:lvl1pPr>
            <a:lvl2pPr marL="18000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0">
                <a:solidFill>
                  <a:schemeClr val="tx2"/>
                </a:solidFill>
              </a:defRPr>
            </a:lvl2pPr>
            <a:lvl3pPr marL="18000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>
                <a:solidFill>
                  <a:schemeClr val="tx2"/>
                </a:solidFill>
              </a:defRPr>
            </a:lvl3pPr>
            <a:lvl4pPr marL="18000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>
                <a:solidFill>
                  <a:schemeClr val="tx2"/>
                </a:solidFill>
              </a:defRPr>
            </a:lvl4pPr>
            <a:lvl5pPr marL="18000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>
                <a:solidFill>
                  <a:schemeClr val="tx2"/>
                </a:solidFill>
              </a:defRPr>
            </a:lvl5pPr>
            <a:lvl6pPr marL="180000" indent="0">
              <a:buFont typeface="+mj-lt"/>
              <a:buNone/>
              <a:defRPr>
                <a:solidFill>
                  <a:schemeClr val="tx2"/>
                </a:solidFill>
              </a:defRPr>
            </a:lvl6pPr>
            <a:lvl7pPr marL="180000" indent="0">
              <a:buFont typeface="+mj-lt"/>
              <a:buNone/>
              <a:defRPr>
                <a:solidFill>
                  <a:schemeClr val="tx2"/>
                </a:solidFill>
              </a:defRPr>
            </a:lvl7pPr>
            <a:lvl8pPr marL="180000" indent="0">
              <a:buFont typeface="+mj-lt"/>
              <a:buNone/>
              <a:defRPr>
                <a:solidFill>
                  <a:schemeClr val="tx2"/>
                </a:solidFill>
              </a:defRPr>
            </a:lvl8pPr>
            <a:lvl9pPr marL="180000" indent="0">
              <a:buFont typeface="+mj-lt"/>
              <a:buNone/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9413C9-41C0-4118-88C9-422A5DE23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6594E-95B5-4002-B753-7EE035906560}" type="datetime4">
              <a:rPr lang="de-DE" smtClean="0"/>
              <a:t>16. April 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9B284C-D04C-476B-8F04-2A7AF1C95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CF60C3-89CB-46E0-AF81-A3E502C60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E1C8-C15B-4C47-AD9F-B8F50D129449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78A024A-4794-4471-B069-9F8C3E851D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2152" y="980728"/>
            <a:ext cx="7992120" cy="432000"/>
          </a:xfrm>
        </p:spPr>
        <p:txBody>
          <a:bodyPr tIns="36000"/>
          <a:lstStyle>
            <a:lvl1pPr>
              <a:lnSpc>
                <a:spcPct val="90000"/>
              </a:lnSpc>
              <a:defRPr sz="28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buFont typeface="+mj-lt"/>
              <a:buNone/>
              <a:defRPr sz="2800" b="0" i="0">
                <a:solidFill>
                  <a:schemeClr val="tx1"/>
                </a:solidFill>
              </a:defRPr>
            </a:lvl2pPr>
            <a:lvl3pPr marL="0" indent="0">
              <a:lnSpc>
                <a:spcPct val="90000"/>
              </a:lnSpc>
              <a:buFont typeface="+mj-lt"/>
              <a:buNone/>
              <a:defRPr sz="2800" b="0" i="0">
                <a:solidFill>
                  <a:schemeClr val="tx1"/>
                </a:solidFill>
              </a:defRPr>
            </a:lvl3pPr>
            <a:lvl4pPr marL="0" indent="0">
              <a:lnSpc>
                <a:spcPct val="90000"/>
              </a:lnSpc>
              <a:buFont typeface="+mj-lt"/>
              <a:buNone/>
              <a:defRPr sz="2800" b="0" i="0">
                <a:solidFill>
                  <a:schemeClr val="tx1"/>
                </a:solidFill>
              </a:defRPr>
            </a:lvl4pPr>
            <a:lvl5pPr marL="0" indent="0">
              <a:lnSpc>
                <a:spcPct val="90000"/>
              </a:lnSpc>
              <a:buFont typeface="+mj-lt"/>
              <a:buNone/>
              <a:defRPr sz="2800" b="0" i="0">
                <a:solidFill>
                  <a:schemeClr val="tx1"/>
                </a:solidFill>
              </a:defRPr>
            </a:lvl5pPr>
            <a:lvl6pPr marL="0" indent="0">
              <a:lnSpc>
                <a:spcPct val="90000"/>
              </a:lnSpc>
              <a:buFont typeface="+mj-lt"/>
              <a:buNone/>
              <a:defRPr sz="2800" b="0" i="0">
                <a:solidFill>
                  <a:schemeClr val="tx1"/>
                </a:solidFill>
              </a:defRPr>
            </a:lvl6pPr>
            <a:lvl7pPr marL="0" indent="0">
              <a:lnSpc>
                <a:spcPct val="90000"/>
              </a:lnSpc>
              <a:buFont typeface="+mj-lt"/>
              <a:buNone/>
              <a:defRPr sz="2800" b="0" i="0">
                <a:solidFill>
                  <a:schemeClr val="tx1"/>
                </a:solidFill>
              </a:defRPr>
            </a:lvl7pPr>
            <a:lvl8pPr marL="0" indent="0">
              <a:lnSpc>
                <a:spcPct val="90000"/>
              </a:lnSpc>
              <a:buFont typeface="+mj-lt"/>
              <a:buNone/>
              <a:defRPr sz="2800" b="0" i="0">
                <a:solidFill>
                  <a:schemeClr val="tx1"/>
                </a:solidFill>
              </a:defRPr>
            </a:lvl8pPr>
            <a:lvl9pPr marL="0" indent="0">
              <a:lnSpc>
                <a:spcPct val="90000"/>
              </a:lnSpc>
              <a:buFont typeface="+mj-lt"/>
              <a:buNone/>
              <a:defRPr sz="2800" b="0" i="0">
                <a:solidFill>
                  <a:schemeClr val="tx1"/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grpSp>
        <p:nvGrpSpPr>
          <p:cNvPr id="7" name="Grafik 16">
            <a:extLst>
              <a:ext uri="{FF2B5EF4-FFF2-40B4-BE49-F238E27FC236}">
                <a16:creationId xmlns:a16="http://schemas.microsoft.com/office/drawing/2014/main" id="{1CC7D6F7-6576-46E9-8F5C-0D08112494D4}"/>
              </a:ext>
            </a:extLst>
          </p:cNvPr>
          <p:cNvGrpSpPr/>
          <p:nvPr/>
        </p:nvGrpSpPr>
        <p:grpSpPr>
          <a:xfrm>
            <a:off x="-10800" y="0"/>
            <a:ext cx="12204000" cy="6864750"/>
            <a:chOff x="-10800" y="0"/>
            <a:chExt cx="12204000" cy="6864750"/>
          </a:xfrm>
        </p:grpSpPr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45C35ECD-471C-44FB-8C31-D16F5FBB515A}"/>
                </a:ext>
              </a:extLst>
            </p:cNvPr>
            <p:cNvSpPr/>
            <p:nvPr/>
          </p:nvSpPr>
          <p:spPr>
            <a:xfrm>
              <a:off x="-9655" y="1801742"/>
              <a:ext cx="8900148" cy="4378312"/>
            </a:xfrm>
            <a:custGeom>
              <a:avLst/>
              <a:gdLst>
                <a:gd name="connsiteX0" fmla="*/ 0 w 8900148"/>
                <a:gd name="connsiteY0" fmla="*/ 0 h 4378312"/>
                <a:gd name="connsiteX1" fmla="*/ 0 w 8900148"/>
                <a:gd name="connsiteY1" fmla="*/ 4378313 h 4378312"/>
                <a:gd name="connsiteX2" fmla="*/ 7306510 w 8900148"/>
                <a:gd name="connsiteY2" fmla="*/ 4378313 h 4378312"/>
                <a:gd name="connsiteX3" fmla="*/ 8900149 w 8900148"/>
                <a:gd name="connsiteY3" fmla="*/ 0 h 4378312"/>
                <a:gd name="connsiteX4" fmla="*/ 0 w 8900148"/>
                <a:gd name="connsiteY4" fmla="*/ 0 h 4378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00148" h="4378312">
                  <a:moveTo>
                    <a:pt x="0" y="0"/>
                  </a:moveTo>
                  <a:lnTo>
                    <a:pt x="0" y="4378313"/>
                  </a:lnTo>
                  <a:lnTo>
                    <a:pt x="7306510" y="4378313"/>
                  </a:lnTo>
                  <a:lnTo>
                    <a:pt x="890014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127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F3D9652C-3B6E-4EF3-88D5-C1F96FDC61FC}"/>
                </a:ext>
              </a:extLst>
            </p:cNvPr>
            <p:cNvSpPr/>
            <p:nvPr/>
          </p:nvSpPr>
          <p:spPr>
            <a:xfrm>
              <a:off x="7558476" y="1293878"/>
              <a:ext cx="4637011" cy="4378439"/>
            </a:xfrm>
            <a:custGeom>
              <a:avLst/>
              <a:gdLst>
                <a:gd name="connsiteX0" fmla="*/ 4637012 w 4637011"/>
                <a:gd name="connsiteY0" fmla="*/ 0 h 4378439"/>
                <a:gd name="connsiteX1" fmla="*/ 1593640 w 4637011"/>
                <a:gd name="connsiteY1" fmla="*/ 0 h 4378439"/>
                <a:gd name="connsiteX2" fmla="*/ 0 w 4637011"/>
                <a:gd name="connsiteY2" fmla="*/ 4378440 h 4378439"/>
                <a:gd name="connsiteX3" fmla="*/ 4635868 w 4637011"/>
                <a:gd name="connsiteY3" fmla="*/ 4378440 h 4378439"/>
                <a:gd name="connsiteX4" fmla="*/ 4637012 w 4637011"/>
                <a:gd name="connsiteY4" fmla="*/ 4375388 h 4378439"/>
                <a:gd name="connsiteX5" fmla="*/ 4637012 w 4637011"/>
                <a:gd name="connsiteY5" fmla="*/ 0 h 43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37011" h="4378439">
                  <a:moveTo>
                    <a:pt x="4637012" y="0"/>
                  </a:moveTo>
                  <a:lnTo>
                    <a:pt x="1593640" y="0"/>
                  </a:lnTo>
                  <a:lnTo>
                    <a:pt x="0" y="4378440"/>
                  </a:lnTo>
                  <a:lnTo>
                    <a:pt x="4635868" y="4378440"/>
                  </a:lnTo>
                  <a:lnTo>
                    <a:pt x="4637012" y="4375388"/>
                  </a:lnTo>
                  <a:lnTo>
                    <a:pt x="4637012" y="0"/>
                  </a:lnTo>
                  <a:close/>
                </a:path>
              </a:pathLst>
            </a:custGeom>
            <a:solidFill>
              <a:schemeClr val="accent1"/>
            </a:solidFill>
            <a:ln w="127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256568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480FFC-C54D-442F-AB61-6887B4C7B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D05920-C6D7-4D61-AB99-D69AA5A41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9413C9-41C0-4118-88C9-422A5DE23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95F83-D1A7-474A-9018-D90436E0FA92}" type="datetime4">
              <a:rPr lang="de-DE" smtClean="0"/>
              <a:t>16. April 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9B284C-D04C-476B-8F04-2A7AF1C95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CF60C3-89CB-46E0-AF81-A3E502C60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E1C8-C15B-4C47-AD9F-B8F50D129449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extplatzhalter 8">
            <a:extLst>
              <a:ext uri="{FF2B5EF4-FFF2-40B4-BE49-F238E27FC236}">
                <a16:creationId xmlns:a16="http://schemas.microsoft.com/office/drawing/2014/main" id="{B54B792C-CDB3-4613-BDDA-AC44C09F36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2616" y="260648"/>
            <a:ext cx="11088000" cy="288000"/>
          </a:xfrm>
        </p:spPr>
        <p:txBody>
          <a:bodyPr tIns="0" bIns="720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sng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+mj-lt"/>
              <a:buNone/>
              <a:defRPr sz="1400" b="0" u="none">
                <a:solidFill>
                  <a:schemeClr val="tx1"/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7017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D1271F-5276-4A85-9285-36954394676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51384" y="658800"/>
            <a:ext cx="4104000" cy="5760000"/>
          </a:xfrm>
        </p:spPr>
        <p:txBody>
          <a:bodyPr/>
          <a:lstStyle>
            <a:lvl1pPr marL="0" indent="0">
              <a:lnSpc>
                <a:spcPct val="88000"/>
              </a:lnSpc>
              <a:buNone/>
              <a:defRPr sz="48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0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96B8529-73FE-43C7-8F21-9054FE81E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5872" y="0"/>
            <a:ext cx="9826128" cy="6858000"/>
          </a:xfrm>
          <a:custGeom>
            <a:avLst/>
            <a:gdLst>
              <a:gd name="connsiteX0" fmla="*/ 0 w 9840416"/>
              <a:gd name="connsiteY0" fmla="*/ 0 h 6858000"/>
              <a:gd name="connsiteX1" fmla="*/ 9840416 w 9840416"/>
              <a:gd name="connsiteY1" fmla="*/ 0 h 6858000"/>
              <a:gd name="connsiteX2" fmla="*/ 9840416 w 9840416"/>
              <a:gd name="connsiteY2" fmla="*/ 6858000 h 6858000"/>
              <a:gd name="connsiteX3" fmla="*/ 0 w 9840416"/>
              <a:gd name="connsiteY3" fmla="*/ 6858000 h 6858000"/>
              <a:gd name="connsiteX4" fmla="*/ 0 w 9840416"/>
              <a:gd name="connsiteY4" fmla="*/ 0 h 6858000"/>
              <a:gd name="connsiteX0" fmla="*/ 2688431 w 9840416"/>
              <a:gd name="connsiteY0" fmla="*/ 0 h 6858000"/>
              <a:gd name="connsiteX1" fmla="*/ 9840416 w 9840416"/>
              <a:gd name="connsiteY1" fmla="*/ 0 h 6858000"/>
              <a:gd name="connsiteX2" fmla="*/ 9840416 w 9840416"/>
              <a:gd name="connsiteY2" fmla="*/ 6858000 h 6858000"/>
              <a:gd name="connsiteX3" fmla="*/ 0 w 9840416"/>
              <a:gd name="connsiteY3" fmla="*/ 6858000 h 6858000"/>
              <a:gd name="connsiteX4" fmla="*/ 2688431 w 9840416"/>
              <a:gd name="connsiteY4" fmla="*/ 0 h 6858000"/>
              <a:gd name="connsiteX0" fmla="*/ 2674143 w 9826128"/>
              <a:gd name="connsiteY0" fmla="*/ 0 h 6858000"/>
              <a:gd name="connsiteX1" fmla="*/ 9826128 w 9826128"/>
              <a:gd name="connsiteY1" fmla="*/ 0 h 6858000"/>
              <a:gd name="connsiteX2" fmla="*/ 9826128 w 9826128"/>
              <a:gd name="connsiteY2" fmla="*/ 6858000 h 6858000"/>
              <a:gd name="connsiteX3" fmla="*/ 0 w 9826128"/>
              <a:gd name="connsiteY3" fmla="*/ 6858000 h 6858000"/>
              <a:gd name="connsiteX4" fmla="*/ 2674143 w 9826128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6128" h="6858000">
                <a:moveTo>
                  <a:pt x="2674143" y="0"/>
                </a:moveTo>
                <a:lnTo>
                  <a:pt x="9826128" y="0"/>
                </a:lnTo>
                <a:lnTo>
                  <a:pt x="9826128" y="6858000"/>
                </a:lnTo>
                <a:lnTo>
                  <a:pt x="0" y="6858000"/>
                </a:lnTo>
                <a:lnTo>
                  <a:pt x="2674143" y="0"/>
                </a:lnTo>
                <a:close/>
              </a:path>
            </a:pathLst>
          </a:custGeom>
          <a:solidFill>
            <a:schemeClr val="accent3"/>
          </a:solidFill>
        </p:spPr>
        <p:txBody>
          <a:bodyPr lIns="1620000" bIns="1152000" anchor="b">
            <a:no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613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Layout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6B8529-73FE-43C7-8F21-9054FE81E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1556792"/>
            <a:ext cx="5040000" cy="1728000"/>
          </a:xfrm>
          <a:noFill/>
        </p:spPr>
        <p:txBody>
          <a:bodyPr lIns="0" tIns="36000" bIns="0" anchor="t" anchorCtr="0">
            <a:noAutofit/>
          </a:bodyPr>
          <a:lstStyle>
            <a:lvl1pPr>
              <a:lnSpc>
                <a:spcPct val="100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Grafik 22">
            <a:extLst>
              <a:ext uri="{FF2B5EF4-FFF2-40B4-BE49-F238E27FC236}">
                <a16:creationId xmlns:a16="http://schemas.microsoft.com/office/drawing/2014/main" id="{FCA6D92E-30E9-42EB-80A4-748C23776EF8}"/>
              </a:ext>
            </a:extLst>
          </p:cNvPr>
          <p:cNvSpPr/>
          <p:nvPr/>
        </p:nvSpPr>
        <p:spPr>
          <a:xfrm>
            <a:off x="5917438" y="0"/>
            <a:ext cx="6276847" cy="6858000"/>
          </a:xfrm>
          <a:custGeom>
            <a:avLst/>
            <a:gdLst>
              <a:gd name="connsiteX0" fmla="*/ 6276848 w 6276847"/>
              <a:gd name="connsiteY0" fmla="*/ 0 h 6858000"/>
              <a:gd name="connsiteX1" fmla="*/ 2496058 w 6276847"/>
              <a:gd name="connsiteY1" fmla="*/ 0 h 6858000"/>
              <a:gd name="connsiteX2" fmla="*/ 0 w 6276847"/>
              <a:gd name="connsiteY2" fmla="*/ 6858000 h 6858000"/>
              <a:gd name="connsiteX3" fmla="*/ 6276086 w 6276847"/>
              <a:gd name="connsiteY3" fmla="*/ 6858000 h 6858000"/>
              <a:gd name="connsiteX4" fmla="*/ 6276848 w 6276847"/>
              <a:gd name="connsiteY4" fmla="*/ 6855841 h 6858000"/>
              <a:gd name="connsiteX5" fmla="*/ 6276848 w 6276847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76847" h="6858000">
                <a:moveTo>
                  <a:pt x="6276848" y="0"/>
                </a:moveTo>
                <a:lnTo>
                  <a:pt x="2496058" y="0"/>
                </a:lnTo>
                <a:lnTo>
                  <a:pt x="0" y="6858000"/>
                </a:lnTo>
                <a:lnTo>
                  <a:pt x="6276086" y="6858000"/>
                </a:lnTo>
                <a:lnTo>
                  <a:pt x="6276848" y="6855841"/>
                </a:lnTo>
                <a:lnTo>
                  <a:pt x="6276848" y="0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607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DCCBDE3-A89C-4F87-BA54-A803CF585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620792"/>
            <a:ext cx="11088000" cy="86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ED3204-B3CD-4DC4-9A86-021666AC9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1384" y="1701296"/>
            <a:ext cx="11088000" cy="4464000"/>
          </a:xfrm>
          <a:prstGeom prst="rect">
            <a:avLst/>
          </a:prstGeom>
        </p:spPr>
        <p:txBody>
          <a:bodyPr vert="horz" lIns="0" tIns="18000" rIns="0" bIns="0" rtlCol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6</a:t>
            </a:r>
          </a:p>
          <a:p>
            <a:pPr lvl="6"/>
            <a:r>
              <a:rPr lang="de-DE" dirty="0"/>
              <a:t>7</a:t>
            </a:r>
          </a:p>
          <a:p>
            <a:pPr lvl="7"/>
            <a:r>
              <a:rPr lang="de-DE" dirty="0"/>
              <a:t>8</a:t>
            </a:r>
          </a:p>
          <a:p>
            <a:pPr lvl="8"/>
            <a:r>
              <a:rPr lang="de-DE" dirty="0"/>
              <a:t>9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4BC9EF-308F-413B-81E6-364977B527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40416" y="6597368"/>
            <a:ext cx="1512000" cy="144000"/>
          </a:xfrm>
          <a:prstGeom prst="rect">
            <a:avLst/>
          </a:prstGeom>
        </p:spPr>
        <p:txBody>
          <a:bodyPr vert="horz" lIns="0" tIns="43200" rIns="0" bIns="0" rtlCol="0" anchor="t" anchorCtr="0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408A7-43CF-4F62-A1B6-FDAD847F1A5E}" type="datetime4">
              <a:rPr lang="de-DE" smtClean="0"/>
              <a:t>16. April 2024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E0AFB5-0220-4FCE-9BC1-51EDC3697A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75920" y="6597352"/>
            <a:ext cx="4320000" cy="144000"/>
          </a:xfrm>
          <a:prstGeom prst="rect">
            <a:avLst/>
          </a:prstGeom>
        </p:spPr>
        <p:txBody>
          <a:bodyPr vert="horz" lIns="0" tIns="43200" rIns="14400" bIns="0" rtlCol="0" anchor="t" anchorCtr="0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Prof. Dr.-Ing. Tamara Reinicke – Produktentwicklung 1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540230-7E52-434A-946B-79F9C81069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584" y="6597352"/>
            <a:ext cx="289248" cy="144000"/>
          </a:xfrm>
          <a:prstGeom prst="rect">
            <a:avLst/>
          </a:prstGeom>
        </p:spPr>
        <p:txBody>
          <a:bodyPr vert="horz" lIns="0" tIns="7200" rIns="0" bIns="0" rtlCol="0" anchor="t" anchorCtr="0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5E1C8-C15B-4C47-AD9F-B8F50D129449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Parallelogramm 6">
            <a:extLst>
              <a:ext uri="{FF2B5EF4-FFF2-40B4-BE49-F238E27FC236}">
                <a16:creationId xmlns:a16="http://schemas.microsoft.com/office/drawing/2014/main" id="{3925A3B8-758F-47EE-A4DA-C38EC940F536}"/>
              </a:ext>
            </a:extLst>
          </p:cNvPr>
          <p:cNvSpPr/>
          <p:nvPr userDrawn="1"/>
        </p:nvSpPr>
        <p:spPr>
          <a:xfrm>
            <a:off x="883443" y="6267450"/>
            <a:ext cx="171451" cy="404813"/>
          </a:xfrm>
          <a:prstGeom prst="parallelogram">
            <a:avLst>
              <a:gd name="adj" fmla="val 86333"/>
            </a:avLst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1276962-4DE9-8AF7-4A4A-471BAB6E36DF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80" y="6188342"/>
            <a:ext cx="684314" cy="669658"/>
          </a:xfrm>
          <a:prstGeom prst="rect">
            <a:avLst/>
          </a:prstGeom>
        </p:spPr>
      </p:pic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CF4740D2-11F1-FEFB-4685-ACCEC349733B}"/>
              </a:ext>
            </a:extLst>
          </p:cNvPr>
          <p:cNvCxnSpPr>
            <a:cxnSpLocks/>
          </p:cNvCxnSpPr>
          <p:nvPr userDrawn="1"/>
        </p:nvCxnSpPr>
        <p:spPr>
          <a:xfrm>
            <a:off x="1054894" y="6525344"/>
            <a:ext cx="10657730" cy="0"/>
          </a:xfrm>
          <a:prstGeom prst="line">
            <a:avLst/>
          </a:prstGeom>
          <a:ln w="12700">
            <a:solidFill>
              <a:schemeClr val="accent3"/>
            </a:solidFill>
            <a:headEnd type="none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3343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68" r:id="rId3"/>
    <p:sldLayoutId id="2147483671" r:id="rId4"/>
    <p:sldLayoutId id="2147483670" r:id="rId5"/>
    <p:sldLayoutId id="2147483672" r:id="rId6"/>
    <p:sldLayoutId id="2147483650" r:id="rId7"/>
    <p:sldLayoutId id="2147483651" r:id="rId8"/>
    <p:sldLayoutId id="2147483662" r:id="rId9"/>
    <p:sldLayoutId id="2147483667" r:id="rId10"/>
    <p:sldLayoutId id="2147483665" r:id="rId11"/>
    <p:sldLayoutId id="2147483652" r:id="rId12"/>
    <p:sldLayoutId id="2147483673" r:id="rId13"/>
    <p:sldLayoutId id="2147483680" r:id="rId14"/>
    <p:sldLayoutId id="2147483677" r:id="rId15"/>
    <p:sldLayoutId id="2147483674" r:id="rId16"/>
    <p:sldLayoutId id="2147483675" r:id="rId17"/>
    <p:sldLayoutId id="2147483676" r:id="rId18"/>
    <p:sldLayoutId id="2147483678" r:id="rId19"/>
    <p:sldLayoutId id="2147483679" r:id="rId20"/>
    <p:sldLayoutId id="2147483654" r:id="rId21"/>
    <p:sldLayoutId id="2147483655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7000"/>
        </a:lnSpc>
        <a:spcBef>
          <a:spcPts val="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17000"/>
        </a:lnSpc>
        <a:spcBef>
          <a:spcPts val="1400"/>
        </a:spcBef>
        <a:spcAft>
          <a:spcPts val="1200"/>
        </a:spcAft>
        <a:buFont typeface="Arial" panose="020B0604020202020204" pitchFamily="34" charset="0"/>
        <a:buNone/>
        <a:defRPr sz="2000" b="1" kern="1200">
          <a:solidFill>
            <a:schemeClr val="accent5"/>
          </a:solidFill>
          <a:latin typeface="+mn-lt"/>
          <a:ea typeface="+mn-ea"/>
          <a:cs typeface="+mn-cs"/>
        </a:defRPr>
      </a:lvl2pPr>
      <a:lvl3pPr marL="252000" indent="-252000" algn="l" defTabSz="914400" rtl="0" eaLnBrk="1" latinLnBrk="0" hangingPunct="1">
        <a:lnSpc>
          <a:spcPct val="117000"/>
        </a:lnSpc>
        <a:spcBef>
          <a:spcPts val="0"/>
        </a:spcBef>
        <a:spcAft>
          <a:spcPts val="0"/>
        </a:spcAft>
        <a:buClr>
          <a:schemeClr val="accent5"/>
        </a:buClr>
        <a:buFont typeface="+mj-lt"/>
        <a:buAutoNum type="arabicPeriod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252000" indent="-216000" algn="l" defTabSz="914400" rtl="0" eaLnBrk="1" latinLnBrk="0" hangingPunct="1">
        <a:lnSpc>
          <a:spcPct val="117000"/>
        </a:lnSpc>
        <a:spcBef>
          <a:spcPts val="0"/>
        </a:spcBef>
        <a:spcAft>
          <a:spcPts val="0"/>
        </a:spcAft>
        <a:buClr>
          <a:schemeClr val="accent5"/>
        </a:buClr>
        <a:buFont typeface="Calibri" panose="020F050202020403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432000" indent="-180000" algn="l" defTabSz="914400" rtl="0" eaLnBrk="1" latinLnBrk="0" hangingPunct="1">
        <a:lnSpc>
          <a:spcPct val="117000"/>
        </a:lnSpc>
        <a:spcBef>
          <a:spcPts val="0"/>
        </a:spcBef>
        <a:spcAft>
          <a:spcPts val="0"/>
        </a:spcAft>
        <a:buClr>
          <a:schemeClr val="accent5"/>
        </a:buClr>
        <a:buFont typeface="Calibri" panose="020F050202020403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612000" indent="-180000" algn="l" defTabSz="914400" rtl="0" eaLnBrk="1" latinLnBrk="0" hangingPunct="1">
        <a:lnSpc>
          <a:spcPct val="117000"/>
        </a:lnSpc>
        <a:spcBef>
          <a:spcPts val="0"/>
        </a:spcBef>
        <a:spcAft>
          <a:spcPts val="0"/>
        </a:spcAft>
        <a:buClr>
          <a:schemeClr val="accent5"/>
        </a:buClr>
        <a:buFont typeface="Calibri" panose="020F050202020403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17000"/>
        </a:lnSpc>
        <a:spcBef>
          <a:spcPts val="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17000"/>
        </a:lnSpc>
        <a:spcBef>
          <a:spcPts val="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17000"/>
        </a:lnSpc>
        <a:spcBef>
          <a:spcPts val="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platzhalter 11">
            <a:extLst>
              <a:ext uri="{FF2B5EF4-FFF2-40B4-BE49-F238E27FC236}">
                <a16:creationId xmlns:a16="http://schemas.microsoft.com/office/drawing/2014/main" id="{6DB4A368-84AE-CD82-5E96-957F2D18630A}"/>
              </a:ext>
            </a:extLst>
          </p:cNvPr>
          <p:cNvPicPr>
            <a:picLocks noGrp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032" y="1844824"/>
            <a:ext cx="4924912" cy="4819432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40C2ACEE-0757-807A-8A98-1B7F23A477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5848" y="1988840"/>
            <a:ext cx="5102080" cy="1368000"/>
          </a:xfrm>
        </p:spPr>
        <p:txBody>
          <a:bodyPr/>
          <a:lstStyle/>
          <a:p>
            <a:r>
              <a:rPr lang="de-DE" dirty="0" err="1"/>
              <a:t>Prototyping</a:t>
            </a:r>
            <a:r>
              <a:rPr lang="de-DE" dirty="0"/>
              <a:t> in der Konstruktion</a:t>
            </a:r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F93AFE9E-3449-DA3A-FA1D-0D9D0C019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360" y="3645024"/>
            <a:ext cx="4176464" cy="1655762"/>
          </a:xfrm>
        </p:spPr>
        <p:txBody>
          <a:bodyPr/>
          <a:lstStyle/>
          <a:p>
            <a:r>
              <a:rPr lang="de-DE" dirty="0"/>
              <a:t>Einleitung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7DA160C-2CD9-0DC9-9C47-36C176D29A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5360" y="5661248"/>
            <a:ext cx="1944000" cy="216000"/>
          </a:xfrm>
        </p:spPr>
        <p:txBody>
          <a:bodyPr/>
          <a:lstStyle/>
          <a:p>
            <a:fld id="{BC0832D7-3018-45FE-844D-E99FF28EA541}" type="datetime4">
              <a:rPr lang="de-DE" smtClean="0"/>
              <a:t>16. April 2024</a:t>
            </a:fld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C6787BB-DEAB-4EFD-D68C-52C54E5078B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5360" y="5373216"/>
            <a:ext cx="2735262" cy="288000"/>
          </a:xfrm>
        </p:spPr>
        <p:txBody>
          <a:bodyPr/>
          <a:lstStyle/>
          <a:p>
            <a:r>
              <a:rPr lang="de-DE" dirty="0"/>
              <a:t>Prof. Dr.-Ing. T. Reinicke</a:t>
            </a:r>
          </a:p>
        </p:txBody>
      </p:sp>
    </p:spTree>
    <p:extLst>
      <p:ext uri="{BB962C8B-B14F-4D97-AF65-F5344CB8AC3E}">
        <p14:creationId xmlns:p14="http://schemas.microsoft.com/office/powerpoint/2010/main" val="363872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>
            <a:extLst>
              <a:ext uri="{FF2B5EF4-FFF2-40B4-BE49-F238E27FC236}">
                <a16:creationId xmlns:a16="http://schemas.microsoft.com/office/drawing/2014/main" id="{D9DE7D2C-96AE-44F1-847D-E4B481E27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Überschrift Agenda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CF1396-C05B-413C-9603-CD91C2D59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solidFill>
                  <a:schemeClr val="bg2"/>
                </a:solidFill>
              </a:rPr>
              <a:t>Kapitel 1  </a:t>
            </a:r>
          </a:p>
          <a:p>
            <a:pPr lvl="1"/>
            <a:r>
              <a:rPr lang="de-DE" dirty="0">
                <a:solidFill>
                  <a:schemeClr val="bg2"/>
                </a:solidFill>
              </a:rPr>
              <a:t>Kapitel 1 Unterpunkt 1  </a:t>
            </a:r>
          </a:p>
          <a:p>
            <a:pPr lvl="1"/>
            <a:r>
              <a:rPr lang="de-DE" dirty="0">
                <a:solidFill>
                  <a:schemeClr val="bg2"/>
                </a:solidFill>
              </a:rPr>
              <a:t>Kapitel 1 Unterpunkt 2</a:t>
            </a:r>
          </a:p>
          <a:p>
            <a:r>
              <a:rPr lang="de-DE" dirty="0">
                <a:solidFill>
                  <a:schemeClr val="bg2"/>
                </a:solidFill>
              </a:rPr>
              <a:t>Kapitel 2  </a:t>
            </a:r>
          </a:p>
          <a:p>
            <a:r>
              <a:rPr lang="de-DE" dirty="0">
                <a:solidFill>
                  <a:schemeClr val="bg2"/>
                </a:solidFill>
              </a:rPr>
              <a:t>Kapitel 3</a:t>
            </a:r>
          </a:p>
          <a:p>
            <a:r>
              <a:rPr lang="de-DE" dirty="0">
                <a:solidFill>
                  <a:schemeClr val="bg2"/>
                </a:solidFill>
              </a:rPr>
              <a:t>Kapitel 4</a:t>
            </a:r>
          </a:p>
          <a:p>
            <a:r>
              <a:rPr lang="de-DE" dirty="0">
                <a:solidFill>
                  <a:schemeClr val="bg2"/>
                </a:solidFill>
              </a:rPr>
              <a:t>Kapitel 5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11AAD2-A377-4788-9F24-A5FAA9110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6310E-17C9-4614-969A-0BA89EF75F14}" type="datetime4">
              <a:rPr lang="de-DE" smtClean="0"/>
              <a:pPr/>
              <a:t>16. April 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541AEE-FFA8-484C-90C4-C4C4A605E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</a:t>
            </a:r>
          </a:p>
        </p:txBody>
      </p:sp>
      <p:sp>
        <p:nvSpPr>
          <p:cNvPr id="22" name="Foliennummernplatzhalter 21">
            <a:extLst>
              <a:ext uri="{FF2B5EF4-FFF2-40B4-BE49-F238E27FC236}">
                <a16:creationId xmlns:a16="http://schemas.microsoft.com/office/drawing/2014/main" id="{1919BEDB-ECA1-4384-995C-7EC776077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E1C8-C15B-4C47-AD9F-B8F50D129449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335A7436-50D1-40CF-BCAE-6533F7C6C8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Subheadline</a:t>
            </a:r>
          </a:p>
        </p:txBody>
      </p:sp>
    </p:spTree>
    <p:extLst>
      <p:ext uri="{BB962C8B-B14F-4D97-AF65-F5344CB8AC3E}">
        <p14:creationId xmlns:p14="http://schemas.microsoft.com/office/powerpoint/2010/main" val="4073760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8C39A4D-E4C8-BE11-CB6B-96F96AEED1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F02863E-5EAE-1AC1-EFBB-F94B0435E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60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Kapitel</a:t>
            </a:r>
            <a:endParaRPr lang="de-DE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433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AC58C8-DE00-F34E-9078-BC7E3B22E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9D42B5D-311C-9A2E-6791-9C907A7B90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6040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055AD8A-4720-DED5-EFE5-74DC38A4C9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Unterkapitel</a:t>
            </a:r>
            <a:br>
              <a:rPr lang="de-DE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B9BCFC24-524F-7CF0-A15C-5E67E7628A1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sz="1800" dirty="0"/>
              <a:t>Untertitel</a:t>
            </a:r>
          </a:p>
        </p:txBody>
      </p:sp>
    </p:spTree>
    <p:extLst>
      <p:ext uri="{BB962C8B-B14F-4D97-AF65-F5344CB8AC3E}">
        <p14:creationId xmlns:p14="http://schemas.microsoft.com/office/powerpoint/2010/main" val="873620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0C800B-3305-72C4-5026-FF06784D4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Geschmacksmuster: Steckbrief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509D358-17C9-DEBF-A0C2-F3E02B2C5D4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03F2298F-3282-F75C-DF8D-2155A5B971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091482"/>
              </p:ext>
            </p:extLst>
          </p:nvPr>
        </p:nvGraphicFramePr>
        <p:xfrm>
          <a:off x="1054824" y="1340768"/>
          <a:ext cx="10081120" cy="333756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3096344">
                  <a:extLst>
                    <a:ext uri="{9D8B030D-6E8A-4147-A177-3AD203B41FA5}">
                      <a16:colId xmlns:a16="http://schemas.microsoft.com/office/drawing/2014/main" val="2568447334"/>
                    </a:ext>
                  </a:extLst>
                </a:gridCol>
                <a:gridCol w="6984776">
                  <a:extLst>
                    <a:ext uri="{9D8B030D-6E8A-4147-A177-3AD203B41FA5}">
                      <a16:colId xmlns:a16="http://schemas.microsoft.com/office/drawing/2014/main" val="12708328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Schutzrecht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Geschmacksmuster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90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Gesetzliche Grundlage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GeschmG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207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Schutzgegenstand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Ästhetische Formgebung, räumlich oder flächenhaft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483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Hinterlegungsbehörde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DPMA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37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Anmeldeerfordernisse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Antrag, Muster, Fotos, Zeichnungen, Gebühren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499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Schutzbeginn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Anmeldung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279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Schutzdauer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5</a:t>
                      </a:r>
                      <a:r>
                        <a:rPr lang="de-DE" baseline="0" dirty="0"/>
                        <a:t> + 5 + 5 + 5 Jahre ab Anmeldetag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774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Schutzwirkung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Ausschließliche Verbreitung durch Hinterleger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9456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Verbot der Nachbildung zur Verbreitung durch andere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412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372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055AD8A-4720-DED5-EFE5-74DC38A4C9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 E-Mail Signatur</a:t>
            </a:r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B9BCFC24-524F-7CF0-A15C-5E67E7628A1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sz="1800" dirty="0"/>
              <a:t>Untertitel</a:t>
            </a:r>
          </a:p>
        </p:txBody>
      </p:sp>
    </p:spTree>
    <p:extLst>
      <p:ext uri="{BB962C8B-B14F-4D97-AF65-F5344CB8AC3E}">
        <p14:creationId xmlns:p14="http://schemas.microsoft.com/office/powerpoint/2010/main" val="1499001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platzhalter 11">
            <a:extLst>
              <a:ext uri="{FF2B5EF4-FFF2-40B4-BE49-F238E27FC236}">
                <a16:creationId xmlns:a16="http://schemas.microsoft.com/office/drawing/2014/main" id="{6DB4A368-84AE-CD82-5E96-957F2D18630A}"/>
              </a:ext>
            </a:extLst>
          </p:cNvPr>
          <p:cNvPicPr>
            <a:picLocks noGrp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032" y="1844824"/>
            <a:ext cx="4924912" cy="4819432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40C2ACEE-0757-807A-8A98-1B7F23A477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5848" y="1988840"/>
            <a:ext cx="5102080" cy="1368000"/>
          </a:xfrm>
        </p:spPr>
        <p:txBody>
          <a:bodyPr/>
          <a:lstStyle/>
          <a:p>
            <a:r>
              <a:rPr lang="de-DE" dirty="0"/>
              <a:t>Danke!</a:t>
            </a:r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F93AFE9E-3449-DA3A-FA1D-0D9D0C019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360" y="3645024"/>
            <a:ext cx="4176464" cy="1655762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C6787BB-DEAB-4EFD-D68C-52C54E5078B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5360" y="5373216"/>
            <a:ext cx="2735262" cy="288000"/>
          </a:xfrm>
        </p:spPr>
        <p:txBody>
          <a:bodyPr/>
          <a:lstStyle/>
          <a:p>
            <a:r>
              <a:rPr lang="de-DE" dirty="0"/>
              <a:t>Prof. Dr.-Ing. T. Reinicke</a:t>
            </a:r>
          </a:p>
        </p:txBody>
      </p:sp>
    </p:spTree>
    <p:extLst>
      <p:ext uri="{BB962C8B-B14F-4D97-AF65-F5344CB8AC3E}">
        <p14:creationId xmlns:p14="http://schemas.microsoft.com/office/powerpoint/2010/main" val="3934905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PE2">
      <a:dk1>
        <a:sysClr val="windowText" lastClr="000000"/>
      </a:dk1>
      <a:lt1>
        <a:sysClr val="window" lastClr="FFFFFF"/>
      </a:lt1>
      <a:dk2>
        <a:srgbClr val="43464C"/>
      </a:dk2>
      <a:lt2>
        <a:srgbClr val="E7E6E6"/>
      </a:lt2>
      <a:accent1>
        <a:srgbClr val="496FE3"/>
      </a:accent1>
      <a:accent2>
        <a:srgbClr val="6878A8"/>
      </a:accent2>
      <a:accent3>
        <a:srgbClr val="314A97"/>
      </a:accent3>
      <a:accent4>
        <a:srgbClr val="8DA2E3"/>
      </a:accent4>
      <a:accent5>
        <a:srgbClr val="203163"/>
      </a:accent5>
      <a:accent6>
        <a:srgbClr val="963C26"/>
      </a:accent6>
      <a:hlink>
        <a:srgbClr val="0563C1"/>
      </a:hlink>
      <a:folHlink>
        <a:srgbClr val="954F72"/>
      </a:folHlink>
    </a:clrScheme>
    <a:fontScheme name="UNIS - Fonts - 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s_16x9_002-000-002.potx" id="{DBB2CE38-7E84-4B6D-8FDA-A0BF717DDC6A}" vid="{C99ECCFC-BE6B-47A7-AA96-A95A4C7C866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125</Words>
  <Application>Microsoft Office PowerPoint</Application>
  <PresentationFormat>Breitbild</PresentationFormat>
  <Paragraphs>49</Paragraphs>
  <Slides>8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</vt:lpstr>
      <vt:lpstr>Prototyping in der Konstruktion</vt:lpstr>
      <vt:lpstr>Überschrift Agenda</vt:lpstr>
      <vt:lpstr>Kapitel</vt:lpstr>
      <vt:lpstr>PowerPoint-Präsentation</vt:lpstr>
      <vt:lpstr>Unterkapitel </vt:lpstr>
      <vt:lpstr>Geschmacksmuster: Steckbrief</vt:lpstr>
      <vt:lpstr>PE E-Mail Signatur</vt:lpstr>
      <vt:lpstr>Danke!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Hier steht eine  Überschrift lorem</dc:title>
  <dc:creator>Sarah Kühn</dc:creator>
  <dc:description>PowerPoint Vorlage Offive 2019 | Format: 16:9 - quer</dc:description>
  <cp:lastModifiedBy>Löw, Natascha</cp:lastModifiedBy>
  <cp:revision>93</cp:revision>
  <dcterms:created xsi:type="dcterms:W3CDTF">2020-11-06T15:07:01Z</dcterms:created>
  <dcterms:modified xsi:type="dcterms:W3CDTF">2024-04-16T12:27:39Z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lpwstr>1.1.0</vt:lpwstr>
  </property>
  <property fmtid="{D5CDD505-2E9C-101B-9397-08002B2CF9AE}" pid="3" name="Build">
    <vt:lpwstr>002-000-002</vt:lpwstr>
  </property>
  <property fmtid="{D5CDD505-2E9C-101B-9397-08002B2CF9AE}" pid="4" name="Erstellt von">
    <vt:lpwstr>morfeld-softwareentwicklung</vt:lpwstr>
  </property>
  <property fmtid="{D5CDD505-2E9C-101B-9397-08002B2CF9AE}" pid="5" name="Autor">
    <vt:lpwstr>clemens morfeld</vt:lpwstr>
  </property>
  <property fmtid="{D5CDD505-2E9C-101B-9397-08002B2CF9AE}" pid="6" name="Erstellt am">
    <vt:lpwstr>29.10.2020</vt:lpwstr>
  </property>
  <property fmtid="{D5CDD505-2E9C-101B-9397-08002B2CF9AE}" pid="7" name="Stand">
    <vt:lpwstr>29.10.2020</vt:lpwstr>
  </property>
</Properties>
</file>